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8"/>
  </p:notesMasterIdLst>
  <p:sldIdLst>
    <p:sldId id="263" r:id="rId2"/>
    <p:sldId id="451" r:id="rId3"/>
    <p:sldId id="469" r:id="rId4"/>
    <p:sldId id="470" r:id="rId5"/>
    <p:sldId id="471" r:id="rId6"/>
    <p:sldId id="472" r:id="rId7"/>
    <p:sldId id="504" r:id="rId8"/>
    <p:sldId id="505" r:id="rId9"/>
    <p:sldId id="506" r:id="rId10"/>
    <p:sldId id="507" r:id="rId11"/>
    <p:sldId id="508" r:id="rId12"/>
    <p:sldId id="509" r:id="rId13"/>
    <p:sldId id="510" r:id="rId14"/>
    <p:sldId id="511" r:id="rId15"/>
    <p:sldId id="512" r:id="rId16"/>
    <p:sldId id="513" r:id="rId17"/>
    <p:sldId id="514" r:id="rId18"/>
    <p:sldId id="465" r:id="rId19"/>
    <p:sldId id="473" r:id="rId20"/>
    <p:sldId id="466" r:id="rId21"/>
    <p:sldId id="467" r:id="rId22"/>
    <p:sldId id="515" r:id="rId23"/>
    <p:sldId id="516" r:id="rId24"/>
    <p:sldId id="474" r:id="rId25"/>
    <p:sldId id="475" r:id="rId26"/>
    <p:sldId id="476" r:id="rId27"/>
    <p:sldId id="446" r:id="rId28"/>
    <p:sldId id="447" r:id="rId29"/>
    <p:sldId id="468" r:id="rId30"/>
    <p:sldId id="491" r:id="rId31"/>
    <p:sldId id="518" r:id="rId32"/>
    <p:sldId id="492" r:id="rId33"/>
    <p:sldId id="493" r:id="rId34"/>
    <p:sldId id="494" r:id="rId35"/>
    <p:sldId id="495" r:id="rId36"/>
    <p:sldId id="496" r:id="rId37"/>
    <p:sldId id="517" r:id="rId38"/>
    <p:sldId id="452" r:id="rId39"/>
    <p:sldId id="453" r:id="rId40"/>
    <p:sldId id="455" r:id="rId41"/>
    <p:sldId id="456" r:id="rId42"/>
    <p:sldId id="458" r:id="rId43"/>
    <p:sldId id="497" r:id="rId44"/>
    <p:sldId id="461" r:id="rId45"/>
    <p:sldId id="477" r:id="rId46"/>
    <p:sldId id="478" r:id="rId47"/>
    <p:sldId id="479" r:id="rId48"/>
    <p:sldId id="480" r:id="rId49"/>
    <p:sldId id="481" r:id="rId50"/>
    <p:sldId id="482" r:id="rId51"/>
    <p:sldId id="483" r:id="rId52"/>
    <p:sldId id="484" r:id="rId53"/>
    <p:sldId id="485" r:id="rId54"/>
    <p:sldId id="486" r:id="rId55"/>
    <p:sldId id="487" r:id="rId56"/>
    <p:sldId id="488" r:id="rId57"/>
    <p:sldId id="490" r:id="rId58"/>
    <p:sldId id="489" r:id="rId59"/>
    <p:sldId id="498" r:id="rId60"/>
    <p:sldId id="500" r:id="rId61"/>
    <p:sldId id="501" r:id="rId62"/>
    <p:sldId id="449" r:id="rId63"/>
    <p:sldId id="502" r:id="rId64"/>
    <p:sldId id="503" r:id="rId65"/>
    <p:sldId id="520" r:id="rId66"/>
    <p:sldId id="519" r:id="rId6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Palatino Linotype" charset="0"/>
        <a:ea typeface="ＭＳ Ｐゴシック" charset="0"/>
        <a:cs typeface="ＭＳ Ｐゴシック" charset="0"/>
      </a:defRPr>
    </a:lvl5pPr>
    <a:lvl6pPr marL="2286000" algn="l" defTabSz="457200" rtl="0" eaLnBrk="1" latinLnBrk="0" hangingPunct="1">
      <a:defRPr kern="1200">
        <a:solidFill>
          <a:schemeClr val="tx1"/>
        </a:solidFill>
        <a:latin typeface="Palatino Linotype" charset="0"/>
        <a:ea typeface="ＭＳ Ｐゴシック" charset="0"/>
        <a:cs typeface="ＭＳ Ｐゴシック" charset="0"/>
      </a:defRPr>
    </a:lvl6pPr>
    <a:lvl7pPr marL="2743200" algn="l" defTabSz="457200" rtl="0" eaLnBrk="1" latinLnBrk="0" hangingPunct="1">
      <a:defRPr kern="1200">
        <a:solidFill>
          <a:schemeClr val="tx1"/>
        </a:solidFill>
        <a:latin typeface="Palatino Linotype" charset="0"/>
        <a:ea typeface="ＭＳ Ｐゴシック" charset="0"/>
        <a:cs typeface="ＭＳ Ｐゴシック" charset="0"/>
      </a:defRPr>
    </a:lvl7pPr>
    <a:lvl8pPr marL="3200400" algn="l" defTabSz="457200" rtl="0" eaLnBrk="1" latinLnBrk="0" hangingPunct="1">
      <a:defRPr kern="1200">
        <a:solidFill>
          <a:schemeClr val="tx1"/>
        </a:solidFill>
        <a:latin typeface="Palatino Linotype" charset="0"/>
        <a:ea typeface="ＭＳ Ｐゴシック" charset="0"/>
        <a:cs typeface="ＭＳ Ｐゴシック" charset="0"/>
      </a:defRPr>
    </a:lvl8pPr>
    <a:lvl9pPr marL="3657600" algn="l" defTabSz="457200" rtl="0" eaLnBrk="1" latinLnBrk="0" hangingPunct="1">
      <a:defRPr kern="1200">
        <a:solidFill>
          <a:schemeClr val="tx1"/>
        </a:solidFill>
        <a:latin typeface="Palatino Linotype"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92" autoAdjust="0"/>
    <p:restoredTop sz="94662" autoAdjust="0"/>
  </p:normalViewPr>
  <p:slideViewPr>
    <p:cSldViewPr snapToGrid="0" snapToObjects="1">
      <p:cViewPr>
        <p:scale>
          <a:sx n="91" d="100"/>
          <a:sy n="91" d="100"/>
        </p:scale>
        <p:origin x="-792" y="192"/>
      </p:cViewPr>
      <p:guideLst>
        <p:guide orient="horz" pos="2160"/>
        <p:guide pos="2880"/>
      </p:guideLst>
    </p:cSldViewPr>
  </p:slideViewPr>
  <p:notesTextViewPr>
    <p:cViewPr>
      <p:scale>
        <a:sx n="100" d="100"/>
        <a:sy n="100" d="100"/>
      </p:scale>
      <p:origin x="0" y="0"/>
    </p:cViewPr>
  </p:notesTextViewPr>
  <p:sorterViewPr>
    <p:cViewPr>
      <p:scale>
        <a:sx n="118" d="100"/>
        <a:sy n="118" d="100"/>
      </p:scale>
      <p:origin x="0" y="205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Sheet1!$B$3:$B$4</c:f>
              <c:strCache>
                <c:ptCount val="1"/>
                <c:pt idx="0">
                  <c:v>&lt; 20 años Hombres</c:v>
                </c:pt>
              </c:strCache>
            </c:strRef>
          </c:tx>
          <c:invertIfNegative val="0"/>
          <c:cat>
            <c:strRef>
              <c:f>Sheet1!$A$5:$A$8</c:f>
              <c:strCache>
                <c:ptCount val="4"/>
                <c:pt idx="0">
                  <c:v>Norte América</c:v>
                </c:pt>
                <c:pt idx="1">
                  <c:v>Centro América </c:v>
                </c:pt>
                <c:pt idx="2">
                  <c:v>Región Andina</c:v>
                </c:pt>
                <c:pt idx="3">
                  <c:v>Caribe</c:v>
                </c:pt>
              </c:strCache>
            </c:strRef>
          </c:cat>
          <c:val>
            <c:numRef>
              <c:f>Sheet1!$B$5:$B$8</c:f>
              <c:numCache>
                <c:formatCode>General</c:formatCode>
                <c:ptCount val="4"/>
                <c:pt idx="0">
                  <c:v>28.5</c:v>
                </c:pt>
                <c:pt idx="1">
                  <c:v>21.7</c:v>
                </c:pt>
                <c:pt idx="2">
                  <c:v>16.7</c:v>
                </c:pt>
                <c:pt idx="3">
                  <c:v>13.4</c:v>
                </c:pt>
              </c:numCache>
            </c:numRef>
          </c:val>
        </c:ser>
        <c:ser>
          <c:idx val="1"/>
          <c:order val="1"/>
          <c:tx>
            <c:strRef>
              <c:f>Sheet1!$C$3:$C$4</c:f>
              <c:strCache>
                <c:ptCount val="1"/>
                <c:pt idx="0">
                  <c:v>&lt; 20 años Mujeres</c:v>
                </c:pt>
              </c:strCache>
            </c:strRef>
          </c:tx>
          <c:invertIfNegative val="0"/>
          <c:cat>
            <c:strRef>
              <c:f>Sheet1!$A$5:$A$8</c:f>
              <c:strCache>
                <c:ptCount val="4"/>
                <c:pt idx="0">
                  <c:v>Norte América</c:v>
                </c:pt>
                <c:pt idx="1">
                  <c:v>Centro América </c:v>
                </c:pt>
                <c:pt idx="2">
                  <c:v>Región Andina</c:v>
                </c:pt>
                <c:pt idx="3">
                  <c:v>Caribe</c:v>
                </c:pt>
              </c:strCache>
            </c:strRef>
          </c:cat>
          <c:val>
            <c:numRef>
              <c:f>Sheet1!$C$5:$C$8</c:f>
              <c:numCache>
                <c:formatCode>General</c:formatCode>
                <c:ptCount val="4"/>
                <c:pt idx="0">
                  <c:v>29.1</c:v>
                </c:pt>
                <c:pt idx="1">
                  <c:v>25.5</c:v>
                </c:pt>
                <c:pt idx="2">
                  <c:v>27.2</c:v>
                </c:pt>
                <c:pt idx="3">
                  <c:v>19.899999999999999</c:v>
                </c:pt>
              </c:numCache>
            </c:numRef>
          </c:val>
        </c:ser>
        <c:ser>
          <c:idx val="2"/>
          <c:order val="2"/>
          <c:tx>
            <c:strRef>
              <c:f>Sheet1!$D$3:$D$4</c:f>
              <c:strCache>
                <c:ptCount val="1"/>
                <c:pt idx="0">
                  <c:v>&gt; 20 años Hombres</c:v>
                </c:pt>
              </c:strCache>
            </c:strRef>
          </c:tx>
          <c:invertIfNegative val="0"/>
          <c:cat>
            <c:strRef>
              <c:f>Sheet1!$A$5:$A$8</c:f>
              <c:strCache>
                <c:ptCount val="4"/>
                <c:pt idx="0">
                  <c:v>Norte América</c:v>
                </c:pt>
                <c:pt idx="1">
                  <c:v>Centro América </c:v>
                </c:pt>
                <c:pt idx="2">
                  <c:v>Región Andina</c:v>
                </c:pt>
                <c:pt idx="3">
                  <c:v>Caribe</c:v>
                </c:pt>
              </c:strCache>
            </c:strRef>
          </c:cat>
          <c:val>
            <c:numRef>
              <c:f>Sheet1!$D$5:$D$8</c:f>
              <c:numCache>
                <c:formatCode>General</c:formatCode>
                <c:ptCount val="4"/>
                <c:pt idx="0">
                  <c:v>70.3</c:v>
                </c:pt>
                <c:pt idx="1">
                  <c:v>57.1</c:v>
                </c:pt>
                <c:pt idx="2">
                  <c:v>45</c:v>
                </c:pt>
                <c:pt idx="3">
                  <c:v>37.799999999999997</c:v>
                </c:pt>
              </c:numCache>
            </c:numRef>
          </c:val>
        </c:ser>
        <c:ser>
          <c:idx val="3"/>
          <c:order val="3"/>
          <c:tx>
            <c:strRef>
              <c:f>Sheet1!$E$3:$E$4</c:f>
              <c:strCache>
                <c:ptCount val="1"/>
                <c:pt idx="0">
                  <c:v>&gt; 20 años Mujeres</c:v>
                </c:pt>
              </c:strCache>
            </c:strRef>
          </c:tx>
          <c:invertIfNegative val="0"/>
          <c:cat>
            <c:strRef>
              <c:f>Sheet1!$A$5:$A$8</c:f>
              <c:strCache>
                <c:ptCount val="4"/>
                <c:pt idx="0">
                  <c:v>Norte América</c:v>
                </c:pt>
                <c:pt idx="1">
                  <c:v>Centro América </c:v>
                </c:pt>
                <c:pt idx="2">
                  <c:v>Región Andina</c:v>
                </c:pt>
                <c:pt idx="3">
                  <c:v>Caribe</c:v>
                </c:pt>
              </c:strCache>
            </c:strRef>
          </c:cat>
          <c:val>
            <c:numRef>
              <c:f>Sheet1!$E$5:$E$8</c:f>
              <c:numCache>
                <c:formatCode>General</c:formatCode>
                <c:ptCount val="4"/>
                <c:pt idx="0">
                  <c:v>60.5</c:v>
                </c:pt>
                <c:pt idx="1">
                  <c:v>65.2</c:v>
                </c:pt>
                <c:pt idx="2">
                  <c:v>66.7</c:v>
                </c:pt>
                <c:pt idx="3">
                  <c:v>50.4</c:v>
                </c:pt>
              </c:numCache>
            </c:numRef>
          </c:val>
        </c:ser>
        <c:dLbls>
          <c:showLegendKey val="0"/>
          <c:showVal val="0"/>
          <c:showCatName val="0"/>
          <c:showSerName val="0"/>
          <c:showPercent val="0"/>
          <c:showBubbleSize val="0"/>
        </c:dLbls>
        <c:gapWidth val="150"/>
        <c:shape val="box"/>
        <c:axId val="54230016"/>
        <c:axId val="54252288"/>
        <c:axId val="0"/>
      </c:bar3DChart>
      <c:catAx>
        <c:axId val="54230016"/>
        <c:scaling>
          <c:orientation val="minMax"/>
        </c:scaling>
        <c:delete val="0"/>
        <c:axPos val="b"/>
        <c:majorTickMark val="out"/>
        <c:minorTickMark val="none"/>
        <c:tickLblPos val="nextTo"/>
        <c:crossAx val="54252288"/>
        <c:crosses val="autoZero"/>
        <c:auto val="1"/>
        <c:lblAlgn val="ctr"/>
        <c:lblOffset val="100"/>
        <c:noMultiLvlLbl val="0"/>
      </c:catAx>
      <c:valAx>
        <c:axId val="54252288"/>
        <c:scaling>
          <c:orientation val="minMax"/>
        </c:scaling>
        <c:delete val="0"/>
        <c:axPos val="l"/>
        <c:majorGridlines/>
        <c:numFmt formatCode="General" sourceLinked="1"/>
        <c:majorTickMark val="out"/>
        <c:minorTickMark val="none"/>
        <c:tickLblPos val="nextTo"/>
        <c:crossAx val="54230016"/>
        <c:crosses val="autoZero"/>
        <c:crossBetween val="between"/>
      </c:valAx>
    </c:plotArea>
    <c:legend>
      <c:legendPos val="b"/>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E3D10-165D-6C43-8CDC-1092F6BC237E}" type="doc">
      <dgm:prSet loTypeId="urn:microsoft.com/office/officeart/2005/8/layout/list1" loCatId="" qsTypeId="urn:microsoft.com/office/officeart/2005/8/quickstyle/simple4" qsCatId="simple" csTypeId="urn:microsoft.com/office/officeart/2005/8/colors/accent1_2#1" csCatId="accent1" phldr="1"/>
      <dgm:spPr/>
      <dgm:t>
        <a:bodyPr/>
        <a:lstStyle/>
        <a:p>
          <a:endParaRPr lang="es-ES"/>
        </a:p>
      </dgm:t>
    </dgm:pt>
    <dgm:pt modelId="{9425F722-BA9D-4042-9AC5-F99BEEC924B7}">
      <dgm:prSet phldrT="[Texto]" custT="1"/>
      <dgm:spPr>
        <a:solidFill>
          <a:srgbClr val="3366FF"/>
        </a:solidFill>
      </dgm:spPr>
      <dgm:t>
        <a:bodyPr/>
        <a:lstStyle/>
        <a:p>
          <a:r>
            <a:rPr lang="es-MX" sz="1500" dirty="0" smtClean="0"/>
            <a:t>Crecimiento poblacional sin precedentes</a:t>
          </a:r>
          <a:endParaRPr lang="es-ES" sz="1500" dirty="0"/>
        </a:p>
      </dgm:t>
    </dgm:pt>
    <dgm:pt modelId="{B45DD823-2E62-9342-8F2C-6749097601C6}" type="parTrans" cxnId="{6EBD275B-2C38-B046-ADC2-D24781DE4F81}">
      <dgm:prSet/>
      <dgm:spPr/>
      <dgm:t>
        <a:bodyPr/>
        <a:lstStyle/>
        <a:p>
          <a:endParaRPr lang="es-ES"/>
        </a:p>
      </dgm:t>
    </dgm:pt>
    <dgm:pt modelId="{980B2977-7542-FC4D-8657-F9EA1043A662}" type="sibTrans" cxnId="{6EBD275B-2C38-B046-ADC2-D24781DE4F81}">
      <dgm:prSet/>
      <dgm:spPr/>
      <dgm:t>
        <a:bodyPr/>
        <a:lstStyle/>
        <a:p>
          <a:endParaRPr lang="es-ES"/>
        </a:p>
      </dgm:t>
    </dgm:pt>
    <dgm:pt modelId="{B8A6ED64-AFE6-F04C-9EE2-897CEB2D154E}">
      <dgm:prSet phldrT="[Texto]" custT="1"/>
      <dgm:spPr>
        <a:solidFill>
          <a:srgbClr val="3366FF"/>
        </a:solidFill>
      </dgm:spPr>
      <dgm:t>
        <a:bodyPr/>
        <a:lstStyle/>
        <a:p>
          <a:r>
            <a:rPr lang="es-MX" sz="1500" dirty="0" smtClean="0"/>
            <a:t>Urbanización no controlada ni planificada</a:t>
          </a:r>
          <a:endParaRPr lang="es-ES" sz="1500" dirty="0"/>
        </a:p>
      </dgm:t>
    </dgm:pt>
    <dgm:pt modelId="{5F1D2B17-D390-5B48-9DA7-8C48C20C8D0B}" type="parTrans" cxnId="{2A9E120D-8F85-6846-8450-6FDF9E051992}">
      <dgm:prSet/>
      <dgm:spPr/>
      <dgm:t>
        <a:bodyPr/>
        <a:lstStyle/>
        <a:p>
          <a:endParaRPr lang="es-ES"/>
        </a:p>
      </dgm:t>
    </dgm:pt>
    <dgm:pt modelId="{1360B49A-D8D1-C14E-8485-C71EA04FD009}" type="sibTrans" cxnId="{2A9E120D-8F85-6846-8450-6FDF9E051992}">
      <dgm:prSet/>
      <dgm:spPr/>
      <dgm:t>
        <a:bodyPr/>
        <a:lstStyle/>
        <a:p>
          <a:endParaRPr lang="es-ES"/>
        </a:p>
      </dgm:t>
    </dgm:pt>
    <dgm:pt modelId="{1067FEC6-864B-D54C-9E11-9516E71F9059}">
      <dgm:prSet phldrT="[Texto]" custT="1"/>
      <dgm:spPr>
        <a:solidFill>
          <a:srgbClr val="3366FF"/>
        </a:solidFill>
      </dgm:spPr>
      <dgm:t>
        <a:bodyPr/>
        <a:lstStyle/>
        <a:p>
          <a:r>
            <a:rPr lang="es-MX" sz="1500" dirty="0" smtClean="0"/>
            <a:t>Migraciones</a:t>
          </a:r>
          <a:endParaRPr lang="es-ES" sz="1500" dirty="0"/>
        </a:p>
      </dgm:t>
    </dgm:pt>
    <dgm:pt modelId="{793B6B19-825C-3440-B562-0DB03023A984}" type="parTrans" cxnId="{6AC262BA-F12E-624F-A7A5-36341996FF67}">
      <dgm:prSet/>
      <dgm:spPr/>
      <dgm:t>
        <a:bodyPr/>
        <a:lstStyle/>
        <a:p>
          <a:endParaRPr lang="es-ES"/>
        </a:p>
      </dgm:t>
    </dgm:pt>
    <dgm:pt modelId="{34A93789-FB79-F141-B2B0-8EE60092FD92}" type="sibTrans" cxnId="{6AC262BA-F12E-624F-A7A5-36341996FF67}">
      <dgm:prSet/>
      <dgm:spPr/>
      <dgm:t>
        <a:bodyPr/>
        <a:lstStyle/>
        <a:p>
          <a:endParaRPr lang="es-ES"/>
        </a:p>
      </dgm:t>
    </dgm:pt>
    <dgm:pt modelId="{A27AF1C4-3376-FE40-B2A9-6DB040AF82C2}">
      <dgm:prSet phldrT="[Texto]" custT="1"/>
      <dgm:spPr>
        <a:solidFill>
          <a:srgbClr val="3366FF"/>
        </a:solidFill>
      </dgm:spPr>
      <dgm:t>
        <a:bodyPr/>
        <a:lstStyle/>
        <a:p>
          <a:r>
            <a:rPr lang="es-MX" sz="1500" dirty="0" smtClean="0"/>
            <a:t>Aumento de la pobreza</a:t>
          </a:r>
          <a:endParaRPr lang="es-ES" sz="1500" dirty="0"/>
        </a:p>
      </dgm:t>
    </dgm:pt>
    <dgm:pt modelId="{52FC3B61-12AE-AE4E-B93F-F43870E2E6AD}" type="parTrans" cxnId="{5F06020D-26BE-2645-863E-24CFE7E39FA2}">
      <dgm:prSet/>
      <dgm:spPr/>
      <dgm:t>
        <a:bodyPr/>
        <a:lstStyle/>
        <a:p>
          <a:endParaRPr lang="es-ES"/>
        </a:p>
      </dgm:t>
    </dgm:pt>
    <dgm:pt modelId="{2CF7D67A-BD58-D14C-ACD0-34B1B0A862C3}" type="sibTrans" cxnId="{5F06020D-26BE-2645-863E-24CFE7E39FA2}">
      <dgm:prSet/>
      <dgm:spPr/>
      <dgm:t>
        <a:bodyPr/>
        <a:lstStyle/>
        <a:p>
          <a:endParaRPr lang="es-ES"/>
        </a:p>
      </dgm:t>
    </dgm:pt>
    <dgm:pt modelId="{57FA9C8A-DB4D-8B43-A1EC-922872A1EFF5}">
      <dgm:prSet phldrT="[Texto]" custT="1"/>
      <dgm:spPr>
        <a:solidFill>
          <a:srgbClr val="3366FF"/>
        </a:solidFill>
      </dgm:spPr>
      <dgm:t>
        <a:bodyPr/>
        <a:lstStyle/>
        <a:p>
          <a:r>
            <a:rPr lang="es-MX" sz="1500" dirty="0" smtClean="0"/>
            <a:t>Inadecuado ordenamiento ambiental</a:t>
          </a:r>
          <a:endParaRPr lang="es-ES" sz="1500" dirty="0"/>
        </a:p>
      </dgm:t>
    </dgm:pt>
    <dgm:pt modelId="{505F4942-E54F-774C-ABDC-F785CF844576}" type="parTrans" cxnId="{77672521-B652-DD49-953E-2265BB05E52D}">
      <dgm:prSet/>
      <dgm:spPr/>
      <dgm:t>
        <a:bodyPr/>
        <a:lstStyle/>
        <a:p>
          <a:endParaRPr lang="es-ES"/>
        </a:p>
      </dgm:t>
    </dgm:pt>
    <dgm:pt modelId="{F2E89FFC-B60F-8E40-85DA-BC6A9D455C4D}" type="sibTrans" cxnId="{77672521-B652-DD49-953E-2265BB05E52D}">
      <dgm:prSet/>
      <dgm:spPr/>
      <dgm:t>
        <a:bodyPr/>
        <a:lstStyle/>
        <a:p>
          <a:endParaRPr lang="es-ES"/>
        </a:p>
      </dgm:t>
    </dgm:pt>
    <dgm:pt modelId="{4B6F44D6-4CA9-D94E-A1CA-417C9018210B}">
      <dgm:prSet phldrT="[Texto]" custT="1"/>
      <dgm:spPr>
        <a:solidFill>
          <a:srgbClr val="3366FF"/>
        </a:solidFill>
      </dgm:spPr>
      <dgm:t>
        <a:bodyPr/>
        <a:lstStyle/>
        <a:p>
          <a:r>
            <a:rPr lang="es-MX" sz="1500" dirty="0" smtClean="0"/>
            <a:t>Desconocimientos del riesgo y falta de sensibilización</a:t>
          </a:r>
          <a:endParaRPr lang="es-ES" sz="1500" dirty="0"/>
        </a:p>
      </dgm:t>
    </dgm:pt>
    <dgm:pt modelId="{B0371893-EBA4-754F-8FA9-2D5A4B493A82}" type="parTrans" cxnId="{912FD988-7B09-A640-8FAB-E0F1F9ED209F}">
      <dgm:prSet/>
      <dgm:spPr/>
      <dgm:t>
        <a:bodyPr/>
        <a:lstStyle/>
        <a:p>
          <a:endParaRPr lang="es-ES"/>
        </a:p>
      </dgm:t>
    </dgm:pt>
    <dgm:pt modelId="{96C0D54F-F18D-C143-ABEF-25C7787B3131}" type="sibTrans" cxnId="{912FD988-7B09-A640-8FAB-E0F1F9ED209F}">
      <dgm:prSet/>
      <dgm:spPr/>
      <dgm:t>
        <a:bodyPr/>
        <a:lstStyle/>
        <a:p>
          <a:endParaRPr lang="es-ES"/>
        </a:p>
      </dgm:t>
    </dgm:pt>
    <dgm:pt modelId="{95899D32-D382-4F55-8ABA-4311EF39FB84}">
      <dgm:prSet phldrT="[Texto]" custT="1"/>
      <dgm:spPr>
        <a:solidFill>
          <a:srgbClr val="3366FF"/>
        </a:solidFill>
      </dgm:spPr>
      <dgm:t>
        <a:bodyPr/>
        <a:lstStyle/>
        <a:p>
          <a:r>
            <a:rPr lang="es-ES" sz="1400" dirty="0" smtClean="0"/>
            <a:t>Cambio Climático</a:t>
          </a:r>
          <a:endParaRPr lang="es-ES" sz="900" dirty="0"/>
        </a:p>
      </dgm:t>
    </dgm:pt>
    <dgm:pt modelId="{71925D58-8ABC-45E2-BC41-9EBDD5595463}" type="parTrans" cxnId="{3DFADD7E-E5E6-4875-80A4-705C68CC1940}">
      <dgm:prSet/>
      <dgm:spPr/>
      <dgm:t>
        <a:bodyPr/>
        <a:lstStyle/>
        <a:p>
          <a:endParaRPr lang="en-GB"/>
        </a:p>
      </dgm:t>
    </dgm:pt>
    <dgm:pt modelId="{2C7C83C5-C288-4CB5-B6CD-972EB42C457A}" type="sibTrans" cxnId="{3DFADD7E-E5E6-4875-80A4-705C68CC1940}">
      <dgm:prSet/>
      <dgm:spPr/>
      <dgm:t>
        <a:bodyPr/>
        <a:lstStyle/>
        <a:p>
          <a:endParaRPr lang="en-GB"/>
        </a:p>
      </dgm:t>
    </dgm:pt>
    <dgm:pt modelId="{F7338AC8-58B4-7345-AB30-F2315764C1BB}" type="pres">
      <dgm:prSet presAssocID="{236E3D10-165D-6C43-8CDC-1092F6BC237E}" presName="linear" presStyleCnt="0">
        <dgm:presLayoutVars>
          <dgm:dir/>
          <dgm:animLvl val="lvl"/>
          <dgm:resizeHandles val="exact"/>
        </dgm:presLayoutVars>
      </dgm:prSet>
      <dgm:spPr/>
      <dgm:t>
        <a:bodyPr/>
        <a:lstStyle/>
        <a:p>
          <a:endParaRPr lang="es-ES"/>
        </a:p>
      </dgm:t>
    </dgm:pt>
    <dgm:pt modelId="{9DB3734E-36F7-054A-9108-8B0E71FC167D}" type="pres">
      <dgm:prSet presAssocID="{9425F722-BA9D-4042-9AC5-F99BEEC924B7}" presName="parentLin" presStyleCnt="0"/>
      <dgm:spPr/>
    </dgm:pt>
    <dgm:pt modelId="{C32605B4-41D5-8F4D-92A1-4E8546139BBC}" type="pres">
      <dgm:prSet presAssocID="{9425F722-BA9D-4042-9AC5-F99BEEC924B7}" presName="parentLeftMargin" presStyleLbl="node1" presStyleIdx="0" presStyleCnt="7"/>
      <dgm:spPr/>
      <dgm:t>
        <a:bodyPr/>
        <a:lstStyle/>
        <a:p>
          <a:endParaRPr lang="es-ES"/>
        </a:p>
      </dgm:t>
    </dgm:pt>
    <dgm:pt modelId="{38D077B9-1694-C449-AB07-99B4E2C23235}" type="pres">
      <dgm:prSet presAssocID="{9425F722-BA9D-4042-9AC5-F99BEEC924B7}" presName="parentText" presStyleLbl="node1" presStyleIdx="0" presStyleCnt="7">
        <dgm:presLayoutVars>
          <dgm:chMax val="0"/>
          <dgm:bulletEnabled val="1"/>
        </dgm:presLayoutVars>
      </dgm:prSet>
      <dgm:spPr/>
      <dgm:t>
        <a:bodyPr/>
        <a:lstStyle/>
        <a:p>
          <a:endParaRPr lang="es-ES"/>
        </a:p>
      </dgm:t>
    </dgm:pt>
    <dgm:pt modelId="{BFEA6D70-7298-E443-8C40-C066A7349C07}" type="pres">
      <dgm:prSet presAssocID="{9425F722-BA9D-4042-9AC5-F99BEEC924B7}" presName="negativeSpace" presStyleCnt="0"/>
      <dgm:spPr/>
    </dgm:pt>
    <dgm:pt modelId="{B9D32194-BADE-5344-85D3-1FB778A9BDED}" type="pres">
      <dgm:prSet presAssocID="{9425F722-BA9D-4042-9AC5-F99BEEC924B7}" presName="childText" presStyleLbl="conFgAcc1" presStyleIdx="0" presStyleCnt="7">
        <dgm:presLayoutVars>
          <dgm:bulletEnabled val="1"/>
        </dgm:presLayoutVars>
      </dgm:prSet>
      <dgm:spPr/>
    </dgm:pt>
    <dgm:pt modelId="{4721B5C4-EEBB-8E4A-9A87-02CA96637A26}" type="pres">
      <dgm:prSet presAssocID="{980B2977-7542-FC4D-8657-F9EA1043A662}" presName="spaceBetweenRectangles" presStyleCnt="0"/>
      <dgm:spPr/>
    </dgm:pt>
    <dgm:pt modelId="{02A2F593-299B-3543-A41C-AFF9CA20EBE1}" type="pres">
      <dgm:prSet presAssocID="{B8A6ED64-AFE6-F04C-9EE2-897CEB2D154E}" presName="parentLin" presStyleCnt="0"/>
      <dgm:spPr/>
    </dgm:pt>
    <dgm:pt modelId="{28BE5938-5321-454B-A444-4AEAE821C233}" type="pres">
      <dgm:prSet presAssocID="{B8A6ED64-AFE6-F04C-9EE2-897CEB2D154E}" presName="parentLeftMargin" presStyleLbl="node1" presStyleIdx="0" presStyleCnt="7"/>
      <dgm:spPr/>
      <dgm:t>
        <a:bodyPr/>
        <a:lstStyle/>
        <a:p>
          <a:endParaRPr lang="es-ES"/>
        </a:p>
      </dgm:t>
    </dgm:pt>
    <dgm:pt modelId="{B5BC52C0-43D1-F64A-BC92-B758A4253033}" type="pres">
      <dgm:prSet presAssocID="{B8A6ED64-AFE6-F04C-9EE2-897CEB2D154E}" presName="parentText" presStyleLbl="node1" presStyleIdx="1" presStyleCnt="7">
        <dgm:presLayoutVars>
          <dgm:chMax val="0"/>
          <dgm:bulletEnabled val="1"/>
        </dgm:presLayoutVars>
      </dgm:prSet>
      <dgm:spPr/>
      <dgm:t>
        <a:bodyPr/>
        <a:lstStyle/>
        <a:p>
          <a:endParaRPr lang="es-ES"/>
        </a:p>
      </dgm:t>
    </dgm:pt>
    <dgm:pt modelId="{25F7D36D-02F3-2148-9D41-F5F89FC5D601}" type="pres">
      <dgm:prSet presAssocID="{B8A6ED64-AFE6-F04C-9EE2-897CEB2D154E}" presName="negativeSpace" presStyleCnt="0"/>
      <dgm:spPr/>
    </dgm:pt>
    <dgm:pt modelId="{953DE6B9-4DCC-2B42-98D6-886E659DCEB1}" type="pres">
      <dgm:prSet presAssocID="{B8A6ED64-AFE6-F04C-9EE2-897CEB2D154E}" presName="childText" presStyleLbl="conFgAcc1" presStyleIdx="1" presStyleCnt="7">
        <dgm:presLayoutVars>
          <dgm:bulletEnabled val="1"/>
        </dgm:presLayoutVars>
      </dgm:prSet>
      <dgm:spPr/>
    </dgm:pt>
    <dgm:pt modelId="{8D9E37FE-BF81-4A4F-8065-ED0D9D6FC50D}" type="pres">
      <dgm:prSet presAssocID="{1360B49A-D8D1-C14E-8485-C71EA04FD009}" presName="spaceBetweenRectangles" presStyleCnt="0"/>
      <dgm:spPr/>
    </dgm:pt>
    <dgm:pt modelId="{CABD02E2-79B9-4A40-ACB2-86E1DF5188A3}" type="pres">
      <dgm:prSet presAssocID="{1067FEC6-864B-D54C-9E11-9516E71F9059}" presName="parentLin" presStyleCnt="0"/>
      <dgm:spPr/>
    </dgm:pt>
    <dgm:pt modelId="{57557425-55BB-0F4B-869F-100E4701D592}" type="pres">
      <dgm:prSet presAssocID="{1067FEC6-864B-D54C-9E11-9516E71F9059}" presName="parentLeftMargin" presStyleLbl="node1" presStyleIdx="1" presStyleCnt="7"/>
      <dgm:spPr/>
      <dgm:t>
        <a:bodyPr/>
        <a:lstStyle/>
        <a:p>
          <a:endParaRPr lang="es-ES"/>
        </a:p>
      </dgm:t>
    </dgm:pt>
    <dgm:pt modelId="{4E63CEBE-0A0C-1741-A8E3-79CE592FAD7B}" type="pres">
      <dgm:prSet presAssocID="{1067FEC6-864B-D54C-9E11-9516E71F9059}" presName="parentText" presStyleLbl="node1" presStyleIdx="2" presStyleCnt="7">
        <dgm:presLayoutVars>
          <dgm:chMax val="0"/>
          <dgm:bulletEnabled val="1"/>
        </dgm:presLayoutVars>
      </dgm:prSet>
      <dgm:spPr/>
      <dgm:t>
        <a:bodyPr/>
        <a:lstStyle/>
        <a:p>
          <a:endParaRPr lang="es-ES"/>
        </a:p>
      </dgm:t>
    </dgm:pt>
    <dgm:pt modelId="{233C4473-4C36-EB45-9421-27FE743D1207}" type="pres">
      <dgm:prSet presAssocID="{1067FEC6-864B-D54C-9E11-9516E71F9059}" presName="negativeSpace" presStyleCnt="0"/>
      <dgm:spPr/>
    </dgm:pt>
    <dgm:pt modelId="{8151B55E-073F-374A-ABFD-99D1E05EFB61}" type="pres">
      <dgm:prSet presAssocID="{1067FEC6-864B-D54C-9E11-9516E71F9059}" presName="childText" presStyleLbl="conFgAcc1" presStyleIdx="2" presStyleCnt="7">
        <dgm:presLayoutVars>
          <dgm:bulletEnabled val="1"/>
        </dgm:presLayoutVars>
      </dgm:prSet>
      <dgm:spPr/>
    </dgm:pt>
    <dgm:pt modelId="{0BF53F7B-7C52-CD47-AC14-1E084FA55972}" type="pres">
      <dgm:prSet presAssocID="{34A93789-FB79-F141-B2B0-8EE60092FD92}" presName="spaceBetweenRectangles" presStyleCnt="0"/>
      <dgm:spPr/>
    </dgm:pt>
    <dgm:pt modelId="{DA636473-E051-CF4E-9C1A-8089CA5B8E9F}" type="pres">
      <dgm:prSet presAssocID="{A27AF1C4-3376-FE40-B2A9-6DB040AF82C2}" presName="parentLin" presStyleCnt="0"/>
      <dgm:spPr/>
    </dgm:pt>
    <dgm:pt modelId="{457DE8A3-910B-564D-9BD2-39E83177D899}" type="pres">
      <dgm:prSet presAssocID="{A27AF1C4-3376-FE40-B2A9-6DB040AF82C2}" presName="parentLeftMargin" presStyleLbl="node1" presStyleIdx="2" presStyleCnt="7"/>
      <dgm:spPr/>
      <dgm:t>
        <a:bodyPr/>
        <a:lstStyle/>
        <a:p>
          <a:endParaRPr lang="es-ES"/>
        </a:p>
      </dgm:t>
    </dgm:pt>
    <dgm:pt modelId="{CDF0CC19-FF6B-3343-94AA-D57AC5CF2440}" type="pres">
      <dgm:prSet presAssocID="{A27AF1C4-3376-FE40-B2A9-6DB040AF82C2}" presName="parentText" presStyleLbl="node1" presStyleIdx="3" presStyleCnt="7">
        <dgm:presLayoutVars>
          <dgm:chMax val="0"/>
          <dgm:bulletEnabled val="1"/>
        </dgm:presLayoutVars>
      </dgm:prSet>
      <dgm:spPr/>
      <dgm:t>
        <a:bodyPr/>
        <a:lstStyle/>
        <a:p>
          <a:endParaRPr lang="es-ES"/>
        </a:p>
      </dgm:t>
    </dgm:pt>
    <dgm:pt modelId="{20B572C5-F8A8-BF4D-A419-D603BACB0BB2}" type="pres">
      <dgm:prSet presAssocID="{A27AF1C4-3376-FE40-B2A9-6DB040AF82C2}" presName="negativeSpace" presStyleCnt="0"/>
      <dgm:spPr/>
    </dgm:pt>
    <dgm:pt modelId="{52743E7E-16A1-0842-8B8F-11EEC3104551}" type="pres">
      <dgm:prSet presAssocID="{A27AF1C4-3376-FE40-B2A9-6DB040AF82C2}" presName="childText" presStyleLbl="conFgAcc1" presStyleIdx="3" presStyleCnt="7">
        <dgm:presLayoutVars>
          <dgm:bulletEnabled val="1"/>
        </dgm:presLayoutVars>
      </dgm:prSet>
      <dgm:spPr/>
    </dgm:pt>
    <dgm:pt modelId="{CA45AD94-B64B-7240-84DF-9D3432C269FC}" type="pres">
      <dgm:prSet presAssocID="{2CF7D67A-BD58-D14C-ACD0-34B1B0A862C3}" presName="spaceBetweenRectangles" presStyleCnt="0"/>
      <dgm:spPr/>
    </dgm:pt>
    <dgm:pt modelId="{E193B0F9-4971-D344-A176-0B27A6898971}" type="pres">
      <dgm:prSet presAssocID="{57FA9C8A-DB4D-8B43-A1EC-922872A1EFF5}" presName="parentLin" presStyleCnt="0"/>
      <dgm:spPr/>
    </dgm:pt>
    <dgm:pt modelId="{A21E5C92-EEF8-A242-AE8E-87C4AA8CD139}" type="pres">
      <dgm:prSet presAssocID="{57FA9C8A-DB4D-8B43-A1EC-922872A1EFF5}" presName="parentLeftMargin" presStyleLbl="node1" presStyleIdx="3" presStyleCnt="7"/>
      <dgm:spPr/>
      <dgm:t>
        <a:bodyPr/>
        <a:lstStyle/>
        <a:p>
          <a:endParaRPr lang="es-ES"/>
        </a:p>
      </dgm:t>
    </dgm:pt>
    <dgm:pt modelId="{271E0587-D150-BB48-9839-33ECF384DEDC}" type="pres">
      <dgm:prSet presAssocID="{57FA9C8A-DB4D-8B43-A1EC-922872A1EFF5}" presName="parentText" presStyleLbl="node1" presStyleIdx="4" presStyleCnt="7">
        <dgm:presLayoutVars>
          <dgm:chMax val="0"/>
          <dgm:bulletEnabled val="1"/>
        </dgm:presLayoutVars>
      </dgm:prSet>
      <dgm:spPr/>
      <dgm:t>
        <a:bodyPr/>
        <a:lstStyle/>
        <a:p>
          <a:endParaRPr lang="es-ES"/>
        </a:p>
      </dgm:t>
    </dgm:pt>
    <dgm:pt modelId="{040082D0-15E4-6F4D-A7A2-9B540BB8379D}" type="pres">
      <dgm:prSet presAssocID="{57FA9C8A-DB4D-8B43-A1EC-922872A1EFF5}" presName="negativeSpace" presStyleCnt="0"/>
      <dgm:spPr/>
    </dgm:pt>
    <dgm:pt modelId="{518E1F88-A9AA-8543-96B3-A0A5DF2B9406}" type="pres">
      <dgm:prSet presAssocID="{57FA9C8A-DB4D-8B43-A1EC-922872A1EFF5}" presName="childText" presStyleLbl="conFgAcc1" presStyleIdx="4" presStyleCnt="7">
        <dgm:presLayoutVars>
          <dgm:bulletEnabled val="1"/>
        </dgm:presLayoutVars>
      </dgm:prSet>
      <dgm:spPr/>
    </dgm:pt>
    <dgm:pt modelId="{13B53579-57C2-5744-B5D4-BBDE002FB9D1}" type="pres">
      <dgm:prSet presAssocID="{F2E89FFC-B60F-8E40-85DA-BC6A9D455C4D}" presName="spaceBetweenRectangles" presStyleCnt="0"/>
      <dgm:spPr/>
    </dgm:pt>
    <dgm:pt modelId="{0C83E586-B798-034D-8EC4-9DAE39BF9301}" type="pres">
      <dgm:prSet presAssocID="{4B6F44D6-4CA9-D94E-A1CA-417C9018210B}" presName="parentLin" presStyleCnt="0"/>
      <dgm:spPr/>
    </dgm:pt>
    <dgm:pt modelId="{EA6F8384-5149-8F4D-983D-BF482F72F10D}" type="pres">
      <dgm:prSet presAssocID="{4B6F44D6-4CA9-D94E-A1CA-417C9018210B}" presName="parentLeftMargin" presStyleLbl="node1" presStyleIdx="4" presStyleCnt="7"/>
      <dgm:spPr/>
      <dgm:t>
        <a:bodyPr/>
        <a:lstStyle/>
        <a:p>
          <a:endParaRPr lang="es-ES"/>
        </a:p>
      </dgm:t>
    </dgm:pt>
    <dgm:pt modelId="{19A73C29-4BE1-334F-8D6B-D6BB172DACBD}" type="pres">
      <dgm:prSet presAssocID="{4B6F44D6-4CA9-D94E-A1CA-417C9018210B}" presName="parentText" presStyleLbl="node1" presStyleIdx="5" presStyleCnt="7" custScaleY="182707">
        <dgm:presLayoutVars>
          <dgm:chMax val="0"/>
          <dgm:bulletEnabled val="1"/>
        </dgm:presLayoutVars>
      </dgm:prSet>
      <dgm:spPr/>
      <dgm:t>
        <a:bodyPr/>
        <a:lstStyle/>
        <a:p>
          <a:endParaRPr lang="es-ES"/>
        </a:p>
      </dgm:t>
    </dgm:pt>
    <dgm:pt modelId="{03B4E4FC-7E58-A548-89DA-1237C6DBCA6E}" type="pres">
      <dgm:prSet presAssocID="{4B6F44D6-4CA9-D94E-A1CA-417C9018210B}" presName="negativeSpace" presStyleCnt="0"/>
      <dgm:spPr/>
    </dgm:pt>
    <dgm:pt modelId="{2F32B388-F9B6-3043-A964-E3D385C08054}" type="pres">
      <dgm:prSet presAssocID="{4B6F44D6-4CA9-D94E-A1CA-417C9018210B}" presName="childText" presStyleLbl="conFgAcc1" presStyleIdx="5" presStyleCnt="7">
        <dgm:presLayoutVars>
          <dgm:bulletEnabled val="1"/>
        </dgm:presLayoutVars>
      </dgm:prSet>
      <dgm:spPr/>
    </dgm:pt>
    <dgm:pt modelId="{642D17A2-6BC9-47A9-9F49-87BC4934C2B4}" type="pres">
      <dgm:prSet presAssocID="{96C0D54F-F18D-C143-ABEF-25C7787B3131}" presName="spaceBetweenRectangles" presStyleCnt="0"/>
      <dgm:spPr/>
    </dgm:pt>
    <dgm:pt modelId="{DA98D4B7-203F-42E0-B1A8-B32245FAD23C}" type="pres">
      <dgm:prSet presAssocID="{95899D32-D382-4F55-8ABA-4311EF39FB84}" presName="parentLin" presStyleCnt="0"/>
      <dgm:spPr/>
    </dgm:pt>
    <dgm:pt modelId="{8387DBE5-E418-4481-83E5-B14D37B55A32}" type="pres">
      <dgm:prSet presAssocID="{95899D32-D382-4F55-8ABA-4311EF39FB84}" presName="parentLeftMargin" presStyleLbl="node1" presStyleIdx="5" presStyleCnt="7" custScaleY="182707"/>
      <dgm:spPr/>
      <dgm:t>
        <a:bodyPr/>
        <a:lstStyle/>
        <a:p>
          <a:endParaRPr lang="en-GB"/>
        </a:p>
      </dgm:t>
    </dgm:pt>
    <dgm:pt modelId="{AFA15153-2C12-47A0-AE80-D29EFD638DBE}" type="pres">
      <dgm:prSet presAssocID="{95899D32-D382-4F55-8ABA-4311EF39FB84}" presName="parentText" presStyleLbl="node1" presStyleIdx="6" presStyleCnt="7">
        <dgm:presLayoutVars>
          <dgm:chMax val="0"/>
          <dgm:bulletEnabled val="1"/>
        </dgm:presLayoutVars>
      </dgm:prSet>
      <dgm:spPr/>
      <dgm:t>
        <a:bodyPr/>
        <a:lstStyle/>
        <a:p>
          <a:endParaRPr lang="en-GB"/>
        </a:p>
      </dgm:t>
    </dgm:pt>
    <dgm:pt modelId="{8E096662-85EE-4051-BEF2-F450272E3A57}" type="pres">
      <dgm:prSet presAssocID="{95899D32-D382-4F55-8ABA-4311EF39FB84}" presName="negativeSpace" presStyleCnt="0"/>
      <dgm:spPr/>
    </dgm:pt>
    <dgm:pt modelId="{B1473C09-76BF-4D1A-B604-7492B4DE93EE}" type="pres">
      <dgm:prSet presAssocID="{95899D32-D382-4F55-8ABA-4311EF39FB84}" presName="childText" presStyleLbl="conFgAcc1" presStyleIdx="6" presStyleCnt="7">
        <dgm:presLayoutVars>
          <dgm:bulletEnabled val="1"/>
        </dgm:presLayoutVars>
      </dgm:prSet>
      <dgm:spPr/>
    </dgm:pt>
  </dgm:ptLst>
  <dgm:cxnLst>
    <dgm:cxn modelId="{DFEBA523-8ACB-4692-8ED8-117E645DEC4E}" type="presOf" srcId="{B8A6ED64-AFE6-F04C-9EE2-897CEB2D154E}" destId="{B5BC52C0-43D1-F64A-BC92-B758A4253033}" srcOrd="1" destOrd="0" presId="urn:microsoft.com/office/officeart/2005/8/layout/list1"/>
    <dgm:cxn modelId="{0A37954F-E577-487D-9CAF-9A4B00BCFD9F}" type="presOf" srcId="{95899D32-D382-4F55-8ABA-4311EF39FB84}" destId="{AFA15153-2C12-47A0-AE80-D29EFD638DBE}" srcOrd="1" destOrd="0" presId="urn:microsoft.com/office/officeart/2005/8/layout/list1"/>
    <dgm:cxn modelId="{6AC262BA-F12E-624F-A7A5-36341996FF67}" srcId="{236E3D10-165D-6C43-8CDC-1092F6BC237E}" destId="{1067FEC6-864B-D54C-9E11-9516E71F9059}" srcOrd="2" destOrd="0" parTransId="{793B6B19-825C-3440-B562-0DB03023A984}" sibTransId="{34A93789-FB79-F141-B2B0-8EE60092FD92}"/>
    <dgm:cxn modelId="{494FF09D-5D5E-4610-98C3-2E9050792CB1}" type="presOf" srcId="{B8A6ED64-AFE6-F04C-9EE2-897CEB2D154E}" destId="{28BE5938-5321-454B-A444-4AEAE821C233}" srcOrd="0" destOrd="0" presId="urn:microsoft.com/office/officeart/2005/8/layout/list1"/>
    <dgm:cxn modelId="{92567A28-4575-4C13-AA11-DC2B20AE84B1}" type="presOf" srcId="{A27AF1C4-3376-FE40-B2A9-6DB040AF82C2}" destId="{CDF0CC19-FF6B-3343-94AA-D57AC5CF2440}" srcOrd="1" destOrd="0" presId="urn:microsoft.com/office/officeart/2005/8/layout/list1"/>
    <dgm:cxn modelId="{E8BACF08-6CA3-4E8E-AF51-A80A420F9B4F}" type="presOf" srcId="{95899D32-D382-4F55-8ABA-4311EF39FB84}" destId="{8387DBE5-E418-4481-83E5-B14D37B55A32}" srcOrd="0" destOrd="0" presId="urn:microsoft.com/office/officeart/2005/8/layout/list1"/>
    <dgm:cxn modelId="{39D1FBB0-6142-4F45-B625-E39A5DEA4B1F}" type="presOf" srcId="{57FA9C8A-DB4D-8B43-A1EC-922872A1EFF5}" destId="{A21E5C92-EEF8-A242-AE8E-87C4AA8CD139}" srcOrd="0" destOrd="0" presId="urn:microsoft.com/office/officeart/2005/8/layout/list1"/>
    <dgm:cxn modelId="{55C62B79-2AE7-4657-A8C6-ACB8818A1DC5}" type="presOf" srcId="{1067FEC6-864B-D54C-9E11-9516E71F9059}" destId="{57557425-55BB-0F4B-869F-100E4701D592}" srcOrd="0" destOrd="0" presId="urn:microsoft.com/office/officeart/2005/8/layout/list1"/>
    <dgm:cxn modelId="{2A9E120D-8F85-6846-8450-6FDF9E051992}" srcId="{236E3D10-165D-6C43-8CDC-1092F6BC237E}" destId="{B8A6ED64-AFE6-F04C-9EE2-897CEB2D154E}" srcOrd="1" destOrd="0" parTransId="{5F1D2B17-D390-5B48-9DA7-8C48C20C8D0B}" sibTransId="{1360B49A-D8D1-C14E-8485-C71EA04FD009}"/>
    <dgm:cxn modelId="{6EBD275B-2C38-B046-ADC2-D24781DE4F81}" srcId="{236E3D10-165D-6C43-8CDC-1092F6BC237E}" destId="{9425F722-BA9D-4042-9AC5-F99BEEC924B7}" srcOrd="0" destOrd="0" parTransId="{B45DD823-2E62-9342-8F2C-6749097601C6}" sibTransId="{980B2977-7542-FC4D-8657-F9EA1043A662}"/>
    <dgm:cxn modelId="{1B3F2721-56DE-46DF-9BD6-C701B277C701}" type="presOf" srcId="{57FA9C8A-DB4D-8B43-A1EC-922872A1EFF5}" destId="{271E0587-D150-BB48-9839-33ECF384DEDC}" srcOrd="1" destOrd="0" presId="urn:microsoft.com/office/officeart/2005/8/layout/list1"/>
    <dgm:cxn modelId="{57E5CC22-A53E-40C0-99F1-DBE515250470}" type="presOf" srcId="{1067FEC6-864B-D54C-9E11-9516E71F9059}" destId="{4E63CEBE-0A0C-1741-A8E3-79CE592FAD7B}" srcOrd="1" destOrd="0" presId="urn:microsoft.com/office/officeart/2005/8/layout/list1"/>
    <dgm:cxn modelId="{3DFADD7E-E5E6-4875-80A4-705C68CC1940}" srcId="{236E3D10-165D-6C43-8CDC-1092F6BC237E}" destId="{95899D32-D382-4F55-8ABA-4311EF39FB84}" srcOrd="6" destOrd="0" parTransId="{71925D58-8ABC-45E2-BC41-9EBDD5595463}" sibTransId="{2C7C83C5-C288-4CB5-B6CD-972EB42C457A}"/>
    <dgm:cxn modelId="{66CAD051-8408-4C4D-BB52-F8BE7A047C7C}" type="presOf" srcId="{9425F722-BA9D-4042-9AC5-F99BEEC924B7}" destId="{38D077B9-1694-C449-AB07-99B4E2C23235}" srcOrd="1" destOrd="0" presId="urn:microsoft.com/office/officeart/2005/8/layout/list1"/>
    <dgm:cxn modelId="{3EA987E2-559E-48B3-82BB-EDC69D9C1DB0}" type="presOf" srcId="{9425F722-BA9D-4042-9AC5-F99BEEC924B7}" destId="{C32605B4-41D5-8F4D-92A1-4E8546139BBC}" srcOrd="0" destOrd="0" presId="urn:microsoft.com/office/officeart/2005/8/layout/list1"/>
    <dgm:cxn modelId="{77672521-B652-DD49-953E-2265BB05E52D}" srcId="{236E3D10-165D-6C43-8CDC-1092F6BC237E}" destId="{57FA9C8A-DB4D-8B43-A1EC-922872A1EFF5}" srcOrd="4" destOrd="0" parTransId="{505F4942-E54F-774C-ABDC-F785CF844576}" sibTransId="{F2E89FFC-B60F-8E40-85DA-BC6A9D455C4D}"/>
    <dgm:cxn modelId="{4BC830D3-283C-4004-B66A-5E33F1531B95}" type="presOf" srcId="{236E3D10-165D-6C43-8CDC-1092F6BC237E}" destId="{F7338AC8-58B4-7345-AB30-F2315764C1BB}" srcOrd="0" destOrd="0" presId="urn:microsoft.com/office/officeart/2005/8/layout/list1"/>
    <dgm:cxn modelId="{5F06020D-26BE-2645-863E-24CFE7E39FA2}" srcId="{236E3D10-165D-6C43-8CDC-1092F6BC237E}" destId="{A27AF1C4-3376-FE40-B2A9-6DB040AF82C2}" srcOrd="3" destOrd="0" parTransId="{52FC3B61-12AE-AE4E-B93F-F43870E2E6AD}" sibTransId="{2CF7D67A-BD58-D14C-ACD0-34B1B0A862C3}"/>
    <dgm:cxn modelId="{42A9F88B-276E-4769-BC95-9D73A6797082}" type="presOf" srcId="{4B6F44D6-4CA9-D94E-A1CA-417C9018210B}" destId="{EA6F8384-5149-8F4D-983D-BF482F72F10D}" srcOrd="0" destOrd="0" presId="urn:microsoft.com/office/officeart/2005/8/layout/list1"/>
    <dgm:cxn modelId="{912FD988-7B09-A640-8FAB-E0F1F9ED209F}" srcId="{236E3D10-165D-6C43-8CDC-1092F6BC237E}" destId="{4B6F44D6-4CA9-D94E-A1CA-417C9018210B}" srcOrd="5" destOrd="0" parTransId="{B0371893-EBA4-754F-8FA9-2D5A4B493A82}" sibTransId="{96C0D54F-F18D-C143-ABEF-25C7787B3131}"/>
    <dgm:cxn modelId="{382F07F7-2AF9-40D7-8269-692F491C7A0D}" type="presOf" srcId="{4B6F44D6-4CA9-D94E-A1CA-417C9018210B}" destId="{19A73C29-4BE1-334F-8D6B-D6BB172DACBD}" srcOrd="1" destOrd="0" presId="urn:microsoft.com/office/officeart/2005/8/layout/list1"/>
    <dgm:cxn modelId="{7E7034F9-1D04-4246-953C-4A87A0F55EB8}" type="presOf" srcId="{A27AF1C4-3376-FE40-B2A9-6DB040AF82C2}" destId="{457DE8A3-910B-564D-9BD2-39E83177D899}" srcOrd="0" destOrd="0" presId="urn:microsoft.com/office/officeart/2005/8/layout/list1"/>
    <dgm:cxn modelId="{D42F13DB-EF48-4FB5-B5E4-DC0A5CBA7260}" type="presParOf" srcId="{F7338AC8-58B4-7345-AB30-F2315764C1BB}" destId="{9DB3734E-36F7-054A-9108-8B0E71FC167D}" srcOrd="0" destOrd="0" presId="urn:microsoft.com/office/officeart/2005/8/layout/list1"/>
    <dgm:cxn modelId="{0E8BBAEC-1998-42E4-8283-B168CB5CB221}" type="presParOf" srcId="{9DB3734E-36F7-054A-9108-8B0E71FC167D}" destId="{C32605B4-41D5-8F4D-92A1-4E8546139BBC}" srcOrd="0" destOrd="0" presId="urn:microsoft.com/office/officeart/2005/8/layout/list1"/>
    <dgm:cxn modelId="{539D4FD5-5B54-406E-9199-7D70B8DD112D}" type="presParOf" srcId="{9DB3734E-36F7-054A-9108-8B0E71FC167D}" destId="{38D077B9-1694-C449-AB07-99B4E2C23235}" srcOrd="1" destOrd="0" presId="urn:microsoft.com/office/officeart/2005/8/layout/list1"/>
    <dgm:cxn modelId="{29B76932-776B-4256-A2E3-5E3F25EA1B29}" type="presParOf" srcId="{F7338AC8-58B4-7345-AB30-F2315764C1BB}" destId="{BFEA6D70-7298-E443-8C40-C066A7349C07}" srcOrd="1" destOrd="0" presId="urn:microsoft.com/office/officeart/2005/8/layout/list1"/>
    <dgm:cxn modelId="{1820FC39-6279-4143-842F-CA5C5AB5B11A}" type="presParOf" srcId="{F7338AC8-58B4-7345-AB30-F2315764C1BB}" destId="{B9D32194-BADE-5344-85D3-1FB778A9BDED}" srcOrd="2" destOrd="0" presId="urn:microsoft.com/office/officeart/2005/8/layout/list1"/>
    <dgm:cxn modelId="{BAEAD4D9-D2F5-4AF2-A828-61C51B791389}" type="presParOf" srcId="{F7338AC8-58B4-7345-AB30-F2315764C1BB}" destId="{4721B5C4-EEBB-8E4A-9A87-02CA96637A26}" srcOrd="3" destOrd="0" presId="urn:microsoft.com/office/officeart/2005/8/layout/list1"/>
    <dgm:cxn modelId="{08C92D5A-6A9E-469A-BD2A-7193B2756CC0}" type="presParOf" srcId="{F7338AC8-58B4-7345-AB30-F2315764C1BB}" destId="{02A2F593-299B-3543-A41C-AFF9CA20EBE1}" srcOrd="4" destOrd="0" presId="urn:microsoft.com/office/officeart/2005/8/layout/list1"/>
    <dgm:cxn modelId="{21178AC9-D79C-4B47-B9C1-4D6C189D8EDD}" type="presParOf" srcId="{02A2F593-299B-3543-A41C-AFF9CA20EBE1}" destId="{28BE5938-5321-454B-A444-4AEAE821C233}" srcOrd="0" destOrd="0" presId="urn:microsoft.com/office/officeart/2005/8/layout/list1"/>
    <dgm:cxn modelId="{0ECCAE64-9291-4539-9EA1-6DD20BA8282E}" type="presParOf" srcId="{02A2F593-299B-3543-A41C-AFF9CA20EBE1}" destId="{B5BC52C0-43D1-F64A-BC92-B758A4253033}" srcOrd="1" destOrd="0" presId="urn:microsoft.com/office/officeart/2005/8/layout/list1"/>
    <dgm:cxn modelId="{0BA28BEC-058B-4A9D-80E0-4B654F9610CD}" type="presParOf" srcId="{F7338AC8-58B4-7345-AB30-F2315764C1BB}" destId="{25F7D36D-02F3-2148-9D41-F5F89FC5D601}" srcOrd="5" destOrd="0" presId="urn:microsoft.com/office/officeart/2005/8/layout/list1"/>
    <dgm:cxn modelId="{9FAB0629-DADB-4F9C-B5CA-9B072591637D}" type="presParOf" srcId="{F7338AC8-58B4-7345-AB30-F2315764C1BB}" destId="{953DE6B9-4DCC-2B42-98D6-886E659DCEB1}" srcOrd="6" destOrd="0" presId="urn:microsoft.com/office/officeart/2005/8/layout/list1"/>
    <dgm:cxn modelId="{EC9D7FE2-160A-4E33-ACB3-82405592CB63}" type="presParOf" srcId="{F7338AC8-58B4-7345-AB30-F2315764C1BB}" destId="{8D9E37FE-BF81-4A4F-8065-ED0D9D6FC50D}" srcOrd="7" destOrd="0" presId="urn:microsoft.com/office/officeart/2005/8/layout/list1"/>
    <dgm:cxn modelId="{22BC3737-DD55-43C2-BDAA-4BB561D26FAE}" type="presParOf" srcId="{F7338AC8-58B4-7345-AB30-F2315764C1BB}" destId="{CABD02E2-79B9-4A40-ACB2-86E1DF5188A3}" srcOrd="8" destOrd="0" presId="urn:microsoft.com/office/officeart/2005/8/layout/list1"/>
    <dgm:cxn modelId="{5F58DFCA-FC60-48FD-B497-8A1C07505222}" type="presParOf" srcId="{CABD02E2-79B9-4A40-ACB2-86E1DF5188A3}" destId="{57557425-55BB-0F4B-869F-100E4701D592}" srcOrd="0" destOrd="0" presId="urn:microsoft.com/office/officeart/2005/8/layout/list1"/>
    <dgm:cxn modelId="{DA64F4B3-5A87-498D-93CC-EA94C4587A33}" type="presParOf" srcId="{CABD02E2-79B9-4A40-ACB2-86E1DF5188A3}" destId="{4E63CEBE-0A0C-1741-A8E3-79CE592FAD7B}" srcOrd="1" destOrd="0" presId="urn:microsoft.com/office/officeart/2005/8/layout/list1"/>
    <dgm:cxn modelId="{AEA4B0DC-2F05-40CE-928F-629850A3D742}" type="presParOf" srcId="{F7338AC8-58B4-7345-AB30-F2315764C1BB}" destId="{233C4473-4C36-EB45-9421-27FE743D1207}" srcOrd="9" destOrd="0" presId="urn:microsoft.com/office/officeart/2005/8/layout/list1"/>
    <dgm:cxn modelId="{E3A3B147-274C-4EBA-93FB-7814E3D862CB}" type="presParOf" srcId="{F7338AC8-58B4-7345-AB30-F2315764C1BB}" destId="{8151B55E-073F-374A-ABFD-99D1E05EFB61}" srcOrd="10" destOrd="0" presId="urn:microsoft.com/office/officeart/2005/8/layout/list1"/>
    <dgm:cxn modelId="{7554CC9D-8B78-44EE-B8DF-A76D43C50D59}" type="presParOf" srcId="{F7338AC8-58B4-7345-AB30-F2315764C1BB}" destId="{0BF53F7B-7C52-CD47-AC14-1E084FA55972}" srcOrd="11" destOrd="0" presId="urn:microsoft.com/office/officeart/2005/8/layout/list1"/>
    <dgm:cxn modelId="{43DB6B19-571E-43F1-B61F-7FD5C1D1AE34}" type="presParOf" srcId="{F7338AC8-58B4-7345-AB30-F2315764C1BB}" destId="{DA636473-E051-CF4E-9C1A-8089CA5B8E9F}" srcOrd="12" destOrd="0" presId="urn:microsoft.com/office/officeart/2005/8/layout/list1"/>
    <dgm:cxn modelId="{CDE5780E-C919-40DE-8981-1DD95661571A}" type="presParOf" srcId="{DA636473-E051-CF4E-9C1A-8089CA5B8E9F}" destId="{457DE8A3-910B-564D-9BD2-39E83177D899}" srcOrd="0" destOrd="0" presId="urn:microsoft.com/office/officeart/2005/8/layout/list1"/>
    <dgm:cxn modelId="{E563E704-6D05-4EB2-8B9F-E7EE2B91E521}" type="presParOf" srcId="{DA636473-E051-CF4E-9C1A-8089CA5B8E9F}" destId="{CDF0CC19-FF6B-3343-94AA-D57AC5CF2440}" srcOrd="1" destOrd="0" presId="urn:microsoft.com/office/officeart/2005/8/layout/list1"/>
    <dgm:cxn modelId="{E2FB440B-D23C-40A5-9752-89E4B89AFC8A}" type="presParOf" srcId="{F7338AC8-58B4-7345-AB30-F2315764C1BB}" destId="{20B572C5-F8A8-BF4D-A419-D603BACB0BB2}" srcOrd="13" destOrd="0" presId="urn:microsoft.com/office/officeart/2005/8/layout/list1"/>
    <dgm:cxn modelId="{810B9923-3BAB-4BBE-A66F-BA51DFECB0C7}" type="presParOf" srcId="{F7338AC8-58B4-7345-AB30-F2315764C1BB}" destId="{52743E7E-16A1-0842-8B8F-11EEC3104551}" srcOrd="14" destOrd="0" presId="urn:microsoft.com/office/officeart/2005/8/layout/list1"/>
    <dgm:cxn modelId="{0484D046-EC03-4C98-AC5A-24F6C85E0ED9}" type="presParOf" srcId="{F7338AC8-58B4-7345-AB30-F2315764C1BB}" destId="{CA45AD94-B64B-7240-84DF-9D3432C269FC}" srcOrd="15" destOrd="0" presId="urn:microsoft.com/office/officeart/2005/8/layout/list1"/>
    <dgm:cxn modelId="{A8955194-0AA5-4C3C-8B56-818224B5ED41}" type="presParOf" srcId="{F7338AC8-58B4-7345-AB30-F2315764C1BB}" destId="{E193B0F9-4971-D344-A176-0B27A6898971}" srcOrd="16" destOrd="0" presId="urn:microsoft.com/office/officeart/2005/8/layout/list1"/>
    <dgm:cxn modelId="{F2E9DEE5-8467-401F-82E0-85A76872330B}" type="presParOf" srcId="{E193B0F9-4971-D344-A176-0B27A6898971}" destId="{A21E5C92-EEF8-A242-AE8E-87C4AA8CD139}" srcOrd="0" destOrd="0" presId="urn:microsoft.com/office/officeart/2005/8/layout/list1"/>
    <dgm:cxn modelId="{8BAB805B-3E4B-4737-AB64-251ED9F382CA}" type="presParOf" srcId="{E193B0F9-4971-D344-A176-0B27A6898971}" destId="{271E0587-D150-BB48-9839-33ECF384DEDC}" srcOrd="1" destOrd="0" presId="urn:microsoft.com/office/officeart/2005/8/layout/list1"/>
    <dgm:cxn modelId="{92167689-C273-4653-95F9-C8062E605730}" type="presParOf" srcId="{F7338AC8-58B4-7345-AB30-F2315764C1BB}" destId="{040082D0-15E4-6F4D-A7A2-9B540BB8379D}" srcOrd="17" destOrd="0" presId="urn:microsoft.com/office/officeart/2005/8/layout/list1"/>
    <dgm:cxn modelId="{F9425AEB-6F18-46A8-A09C-FE7AE1793765}" type="presParOf" srcId="{F7338AC8-58B4-7345-AB30-F2315764C1BB}" destId="{518E1F88-A9AA-8543-96B3-A0A5DF2B9406}" srcOrd="18" destOrd="0" presId="urn:microsoft.com/office/officeart/2005/8/layout/list1"/>
    <dgm:cxn modelId="{CD3D16BD-C8DE-47F3-B761-0C1F8E82EBF6}" type="presParOf" srcId="{F7338AC8-58B4-7345-AB30-F2315764C1BB}" destId="{13B53579-57C2-5744-B5D4-BBDE002FB9D1}" srcOrd="19" destOrd="0" presId="urn:microsoft.com/office/officeart/2005/8/layout/list1"/>
    <dgm:cxn modelId="{609B71CE-2B7E-4B25-A4C2-1B663FC4741B}" type="presParOf" srcId="{F7338AC8-58B4-7345-AB30-F2315764C1BB}" destId="{0C83E586-B798-034D-8EC4-9DAE39BF9301}" srcOrd="20" destOrd="0" presId="urn:microsoft.com/office/officeart/2005/8/layout/list1"/>
    <dgm:cxn modelId="{EA845EEE-1857-42EF-94F2-A3A217CF8112}" type="presParOf" srcId="{0C83E586-B798-034D-8EC4-9DAE39BF9301}" destId="{EA6F8384-5149-8F4D-983D-BF482F72F10D}" srcOrd="0" destOrd="0" presId="urn:microsoft.com/office/officeart/2005/8/layout/list1"/>
    <dgm:cxn modelId="{AA58FB84-3CB7-4083-A68E-BFDDA3F5730F}" type="presParOf" srcId="{0C83E586-B798-034D-8EC4-9DAE39BF9301}" destId="{19A73C29-4BE1-334F-8D6B-D6BB172DACBD}" srcOrd="1" destOrd="0" presId="urn:microsoft.com/office/officeart/2005/8/layout/list1"/>
    <dgm:cxn modelId="{321C012D-70AE-41F0-B3F9-95A34D694C1E}" type="presParOf" srcId="{F7338AC8-58B4-7345-AB30-F2315764C1BB}" destId="{03B4E4FC-7E58-A548-89DA-1237C6DBCA6E}" srcOrd="21" destOrd="0" presId="urn:microsoft.com/office/officeart/2005/8/layout/list1"/>
    <dgm:cxn modelId="{B8503E87-87DF-47B3-B0F3-7186591B152F}" type="presParOf" srcId="{F7338AC8-58B4-7345-AB30-F2315764C1BB}" destId="{2F32B388-F9B6-3043-A964-E3D385C08054}" srcOrd="22" destOrd="0" presId="urn:microsoft.com/office/officeart/2005/8/layout/list1"/>
    <dgm:cxn modelId="{F2055555-A29B-406A-A9DB-31A2859ADBB6}" type="presParOf" srcId="{F7338AC8-58B4-7345-AB30-F2315764C1BB}" destId="{642D17A2-6BC9-47A9-9F49-87BC4934C2B4}" srcOrd="23" destOrd="0" presId="urn:microsoft.com/office/officeart/2005/8/layout/list1"/>
    <dgm:cxn modelId="{B8B9CA16-91BB-4C2B-8FB2-EA93BCE5CBA6}" type="presParOf" srcId="{F7338AC8-58B4-7345-AB30-F2315764C1BB}" destId="{DA98D4B7-203F-42E0-B1A8-B32245FAD23C}" srcOrd="24" destOrd="0" presId="urn:microsoft.com/office/officeart/2005/8/layout/list1"/>
    <dgm:cxn modelId="{C385B267-B082-449C-86F6-4D8B5465F59B}" type="presParOf" srcId="{DA98D4B7-203F-42E0-B1A8-B32245FAD23C}" destId="{8387DBE5-E418-4481-83E5-B14D37B55A32}" srcOrd="0" destOrd="0" presId="urn:microsoft.com/office/officeart/2005/8/layout/list1"/>
    <dgm:cxn modelId="{0019B91B-DCB5-4CC2-B9B5-955FF0CBCCD8}" type="presParOf" srcId="{DA98D4B7-203F-42E0-B1A8-B32245FAD23C}" destId="{AFA15153-2C12-47A0-AE80-D29EFD638DBE}" srcOrd="1" destOrd="0" presId="urn:microsoft.com/office/officeart/2005/8/layout/list1"/>
    <dgm:cxn modelId="{871510FD-742E-48E5-B0F1-F0366B67EE28}" type="presParOf" srcId="{F7338AC8-58B4-7345-AB30-F2315764C1BB}" destId="{8E096662-85EE-4051-BEF2-F450272E3A57}" srcOrd="25" destOrd="0" presId="urn:microsoft.com/office/officeart/2005/8/layout/list1"/>
    <dgm:cxn modelId="{A1D59172-0618-47CC-82E2-AB0F98567925}" type="presParOf" srcId="{F7338AC8-58B4-7345-AB30-F2315764C1BB}" destId="{B1473C09-76BF-4D1A-B604-7492B4DE93EE}" srcOrd="26" destOrd="0" presId="urn:microsoft.com/office/officeart/2005/8/layout/list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0C003C-A7EB-4C4F-89B1-9CA5BC897EFE}" type="doc">
      <dgm:prSet loTypeId="urn:microsoft.com/office/officeart/2005/8/layout/hProcess4" loCatId="process" qsTypeId="urn:microsoft.com/office/officeart/2005/8/quickstyle/simple4" qsCatId="simple" csTypeId="urn:microsoft.com/office/officeart/2005/8/colors/colorful3" csCatId="colorful" phldr="1"/>
      <dgm:spPr/>
      <dgm:t>
        <a:bodyPr/>
        <a:lstStyle/>
        <a:p>
          <a:endParaRPr lang="en-US"/>
        </a:p>
      </dgm:t>
    </dgm:pt>
    <dgm:pt modelId="{684A7BA7-BAE6-4C9D-93EA-DCBEC79F0E5E}">
      <dgm:prSet phldrT="[Texto]" custT="1"/>
      <dgm:spPr/>
      <dgm:t>
        <a:bodyPr/>
        <a:lstStyle/>
        <a:p>
          <a:r>
            <a:rPr lang="en-US" sz="1200" dirty="0" smtClean="0"/>
            <a:t>1978</a:t>
          </a:r>
          <a:endParaRPr lang="en-US" sz="1200" dirty="0"/>
        </a:p>
      </dgm:t>
    </dgm:pt>
    <dgm:pt modelId="{18B0CEC7-F437-4CEF-90AD-694495D03E34}" type="parTrans" cxnId="{145116BC-0691-4FD8-8346-6A422EFF2CFF}">
      <dgm:prSet/>
      <dgm:spPr/>
      <dgm:t>
        <a:bodyPr/>
        <a:lstStyle/>
        <a:p>
          <a:endParaRPr lang="en-US"/>
        </a:p>
      </dgm:t>
    </dgm:pt>
    <dgm:pt modelId="{019CF59D-BD77-4C23-AD6E-283D212648F7}" type="sibTrans" cxnId="{145116BC-0691-4FD8-8346-6A422EFF2CFF}">
      <dgm:prSet/>
      <dgm:spPr/>
      <dgm:t>
        <a:bodyPr/>
        <a:lstStyle/>
        <a:p>
          <a:endParaRPr lang="en-US"/>
        </a:p>
      </dgm:t>
    </dgm:pt>
    <dgm:pt modelId="{129F0E62-08F7-4264-8F54-5D3D74DA8A31}">
      <dgm:prSet phldrT="[Texto]" custT="1"/>
      <dgm:spPr/>
      <dgm:t>
        <a:bodyPr/>
        <a:lstStyle/>
        <a:p>
          <a:r>
            <a:rPr lang="es-ES" sz="1200" dirty="0" smtClean="0"/>
            <a:t>1986</a:t>
          </a:r>
          <a:endParaRPr lang="en-US" sz="1200" dirty="0"/>
        </a:p>
      </dgm:t>
    </dgm:pt>
    <dgm:pt modelId="{61FBF772-728D-438A-B2E1-D5BAC0186F87}" type="parTrans" cxnId="{E7819E63-7C97-4817-99CA-1C41D6D609E8}">
      <dgm:prSet/>
      <dgm:spPr/>
      <dgm:t>
        <a:bodyPr/>
        <a:lstStyle/>
        <a:p>
          <a:endParaRPr lang="en-US"/>
        </a:p>
      </dgm:t>
    </dgm:pt>
    <dgm:pt modelId="{4E3E6BCD-05D1-4FBC-9993-627D1BD4DE94}" type="sibTrans" cxnId="{E7819E63-7C97-4817-99CA-1C41D6D609E8}">
      <dgm:prSet/>
      <dgm:spPr/>
      <dgm:t>
        <a:bodyPr/>
        <a:lstStyle/>
        <a:p>
          <a:endParaRPr lang="en-US"/>
        </a:p>
      </dgm:t>
    </dgm:pt>
    <dgm:pt modelId="{9DD5DEC7-FFC8-4D31-9E36-4665C3AC06F9}">
      <dgm:prSet phldrT="[Texto]" custT="1"/>
      <dgm:spPr/>
      <dgm:t>
        <a:bodyPr/>
        <a:lstStyle/>
        <a:p>
          <a:r>
            <a:rPr lang="en-US" sz="1200" dirty="0" smtClean="0"/>
            <a:t>2008</a:t>
          </a:r>
          <a:endParaRPr lang="en-US" sz="1200" dirty="0"/>
        </a:p>
      </dgm:t>
    </dgm:pt>
    <dgm:pt modelId="{627A45B3-2F71-4C1E-8ACC-7F7D956839FE}" type="parTrans" cxnId="{0E15978B-43A6-437F-8655-E93A810B49CD}">
      <dgm:prSet/>
      <dgm:spPr/>
      <dgm:t>
        <a:bodyPr/>
        <a:lstStyle/>
        <a:p>
          <a:endParaRPr lang="en-US"/>
        </a:p>
      </dgm:t>
    </dgm:pt>
    <dgm:pt modelId="{BE9FF16C-505B-495D-B3B5-088004F67A6A}" type="sibTrans" cxnId="{0E15978B-43A6-437F-8655-E93A810B49CD}">
      <dgm:prSet/>
      <dgm:spPr/>
      <dgm:t>
        <a:bodyPr/>
        <a:lstStyle/>
        <a:p>
          <a:endParaRPr lang="en-US"/>
        </a:p>
      </dgm:t>
    </dgm:pt>
    <dgm:pt modelId="{5C8B7DE2-FADB-40C1-A26A-DF8091C67740}">
      <dgm:prSet phldrT="[Texto]" custT="1"/>
      <dgm:spPr/>
      <dgm:t>
        <a:bodyPr/>
        <a:lstStyle/>
        <a:p>
          <a:r>
            <a:rPr lang="en-US" sz="1200" dirty="0" smtClean="0"/>
            <a:t>2014</a:t>
          </a:r>
          <a:endParaRPr lang="en-US" sz="1200" dirty="0"/>
        </a:p>
      </dgm:t>
    </dgm:pt>
    <dgm:pt modelId="{B69DF2B6-402A-4EEB-9E34-B4C63AEEBA63}" type="parTrans" cxnId="{4303FA7F-EF94-4D15-858B-B6DFBB2C3B54}">
      <dgm:prSet/>
      <dgm:spPr/>
      <dgm:t>
        <a:bodyPr/>
        <a:lstStyle/>
        <a:p>
          <a:endParaRPr lang="en-US"/>
        </a:p>
      </dgm:t>
    </dgm:pt>
    <dgm:pt modelId="{10523FF2-C3A0-4DDF-BA67-9A88A94AB853}" type="sibTrans" cxnId="{4303FA7F-EF94-4D15-858B-B6DFBB2C3B54}">
      <dgm:prSet/>
      <dgm:spPr/>
      <dgm:t>
        <a:bodyPr/>
        <a:lstStyle/>
        <a:p>
          <a:endParaRPr lang="en-US"/>
        </a:p>
      </dgm:t>
    </dgm:pt>
    <dgm:pt modelId="{B5D3E3F2-C80B-4A59-BAAC-ADF372FC9842}">
      <dgm:prSet phldrT="[Texto]" custT="1"/>
      <dgm:spPr/>
      <dgm:t>
        <a:bodyPr/>
        <a:lstStyle/>
        <a:p>
          <a:r>
            <a:rPr lang="es-MX" sz="1200" dirty="0" smtClean="0"/>
            <a:t>2015</a:t>
          </a:r>
          <a:endParaRPr lang="en-US" sz="1200" dirty="0"/>
        </a:p>
      </dgm:t>
    </dgm:pt>
    <dgm:pt modelId="{440EDECF-D053-4BE2-9439-63DE651F51CB}" type="parTrans" cxnId="{810857F0-D1CA-43AA-B4A2-689897658E68}">
      <dgm:prSet/>
      <dgm:spPr/>
      <dgm:t>
        <a:bodyPr/>
        <a:lstStyle/>
        <a:p>
          <a:endParaRPr lang="en-US"/>
        </a:p>
      </dgm:t>
    </dgm:pt>
    <dgm:pt modelId="{99357FEA-22CC-4776-98B8-E216F83B7BC7}" type="sibTrans" cxnId="{810857F0-D1CA-43AA-B4A2-689897658E68}">
      <dgm:prSet/>
      <dgm:spPr/>
      <dgm:t>
        <a:bodyPr/>
        <a:lstStyle/>
        <a:p>
          <a:endParaRPr lang="en-US"/>
        </a:p>
      </dgm:t>
    </dgm:pt>
    <dgm:pt modelId="{2D9B62D3-F044-4570-A778-4511A99647F5}">
      <dgm:prSet phldrT="[Texto]" custT="1"/>
      <dgm:spPr/>
      <dgm:t>
        <a:bodyPr/>
        <a:lstStyle/>
        <a:p>
          <a:r>
            <a:rPr lang="en-US" sz="1200" dirty="0" smtClean="0"/>
            <a:t>2010</a:t>
          </a:r>
          <a:endParaRPr lang="en-US" sz="1200" dirty="0"/>
        </a:p>
      </dgm:t>
    </dgm:pt>
    <dgm:pt modelId="{B8012F0D-8243-4F8C-BD22-B664331437D5}" type="parTrans" cxnId="{9C301B77-5F84-4E19-93AB-08998CE3E826}">
      <dgm:prSet/>
      <dgm:spPr/>
      <dgm:t>
        <a:bodyPr/>
        <a:lstStyle/>
        <a:p>
          <a:endParaRPr lang="en-US"/>
        </a:p>
      </dgm:t>
    </dgm:pt>
    <dgm:pt modelId="{C1E0437D-3ED3-4C3B-A20F-EF36791E9F4F}" type="sibTrans" cxnId="{9C301B77-5F84-4E19-93AB-08998CE3E826}">
      <dgm:prSet/>
      <dgm:spPr/>
      <dgm:t>
        <a:bodyPr/>
        <a:lstStyle/>
        <a:p>
          <a:endParaRPr lang="en-US"/>
        </a:p>
      </dgm:t>
    </dgm:pt>
    <dgm:pt modelId="{7D955DF5-6E05-4825-BE92-17E129544DA1}">
      <dgm:prSet phldrT="[Texto]" custT="1"/>
      <dgm:spPr/>
      <dgm:t>
        <a:bodyPr lIns="0" tIns="0" rIns="0" bIns="0" anchor="ctr" anchorCtr="0"/>
        <a:lstStyle/>
        <a:p>
          <a:pPr algn="ctr"/>
          <a:r>
            <a:rPr lang="en-US" sz="1100" dirty="0" err="1" smtClean="0"/>
            <a:t>Declaración</a:t>
          </a:r>
          <a:r>
            <a:rPr lang="en-US" sz="1100" dirty="0" smtClean="0"/>
            <a:t> de Alma-Ata </a:t>
          </a:r>
          <a:endParaRPr lang="en-US" sz="1100" dirty="0"/>
        </a:p>
      </dgm:t>
    </dgm:pt>
    <dgm:pt modelId="{B618232B-DB2E-4934-884F-272DBAE3751E}" type="parTrans" cxnId="{3D343BDD-BDCC-4D33-9C9B-C4C00A551288}">
      <dgm:prSet/>
      <dgm:spPr/>
      <dgm:t>
        <a:bodyPr/>
        <a:lstStyle/>
        <a:p>
          <a:endParaRPr lang="en-US"/>
        </a:p>
      </dgm:t>
    </dgm:pt>
    <dgm:pt modelId="{3F091BBE-FF89-425A-B664-1037D686586D}" type="sibTrans" cxnId="{3D343BDD-BDCC-4D33-9C9B-C4C00A551288}">
      <dgm:prSet/>
      <dgm:spPr/>
      <dgm:t>
        <a:bodyPr/>
        <a:lstStyle/>
        <a:p>
          <a:endParaRPr lang="en-US"/>
        </a:p>
      </dgm:t>
    </dgm:pt>
    <dgm:pt modelId="{FF3BE746-ACEC-4ABF-9D3E-F704A810E78E}">
      <dgm:prSet phldrT="[Texto]" custT="1"/>
      <dgm:spPr/>
      <dgm:t>
        <a:bodyPr lIns="0" tIns="0" rIns="0" bIns="0" anchor="ctr" anchorCtr="0"/>
        <a:lstStyle/>
        <a:p>
          <a:pPr algn="ctr"/>
          <a:r>
            <a:rPr lang="en-US" sz="1100" dirty="0" smtClean="0"/>
            <a:t>Carta de Ottawa </a:t>
          </a:r>
          <a:r>
            <a:rPr lang="es-ES" sz="1100" dirty="0" smtClean="0"/>
            <a:t>para la Promoción de la Salud </a:t>
          </a:r>
          <a:endParaRPr lang="en-US" sz="1100" dirty="0"/>
        </a:p>
      </dgm:t>
    </dgm:pt>
    <dgm:pt modelId="{A5E03668-32AF-483D-91D6-5CF325F980E4}" type="parTrans" cxnId="{D78F664D-1155-434E-AE45-EBC5430AA562}">
      <dgm:prSet/>
      <dgm:spPr/>
      <dgm:t>
        <a:bodyPr/>
        <a:lstStyle/>
        <a:p>
          <a:endParaRPr lang="en-US"/>
        </a:p>
      </dgm:t>
    </dgm:pt>
    <dgm:pt modelId="{865F36B9-4512-4CD2-8F01-5E143C3DD642}" type="sibTrans" cxnId="{D78F664D-1155-434E-AE45-EBC5430AA562}">
      <dgm:prSet/>
      <dgm:spPr/>
      <dgm:t>
        <a:bodyPr/>
        <a:lstStyle/>
        <a:p>
          <a:endParaRPr lang="en-US"/>
        </a:p>
      </dgm:t>
    </dgm:pt>
    <dgm:pt modelId="{4A520438-CC44-4FDE-9962-BFD4D2A4E2CB}">
      <dgm:prSet phldrT="[Texto]" custT="1"/>
      <dgm:spPr/>
      <dgm:t>
        <a:bodyPr lIns="0" tIns="0" rIns="0" bIns="0" anchor="ctr" anchorCtr="0"/>
        <a:lstStyle/>
        <a:p>
          <a:pPr algn="ctr"/>
          <a:r>
            <a:rPr lang="en-US" sz="1100" dirty="0" err="1" smtClean="0"/>
            <a:t>Comisión</a:t>
          </a:r>
          <a:r>
            <a:rPr lang="en-US" sz="1100" dirty="0" smtClean="0"/>
            <a:t> OMS </a:t>
          </a:r>
          <a:r>
            <a:rPr lang="en-US" sz="1100" dirty="0" err="1" smtClean="0"/>
            <a:t>Determinantes</a:t>
          </a:r>
          <a:r>
            <a:rPr lang="en-US" sz="1100" dirty="0" smtClean="0"/>
            <a:t> </a:t>
          </a:r>
          <a:r>
            <a:rPr lang="en-US" sz="1100" dirty="0" err="1" smtClean="0"/>
            <a:t>Sociales</a:t>
          </a:r>
          <a:r>
            <a:rPr lang="en-US" sz="1100" dirty="0" smtClean="0"/>
            <a:t> de la </a:t>
          </a:r>
          <a:r>
            <a:rPr lang="en-US" sz="1100" dirty="0" err="1" smtClean="0"/>
            <a:t>Salud</a:t>
          </a:r>
          <a:r>
            <a:rPr lang="en-US" sz="1100" dirty="0" smtClean="0"/>
            <a:t> </a:t>
          </a:r>
          <a:endParaRPr lang="en-US" sz="1100" dirty="0"/>
        </a:p>
      </dgm:t>
    </dgm:pt>
    <dgm:pt modelId="{C0514E1A-7F14-42AC-931F-881C53281B38}" type="parTrans" cxnId="{1E28E301-10C0-4BF5-9A60-F7E941F72681}">
      <dgm:prSet/>
      <dgm:spPr/>
      <dgm:t>
        <a:bodyPr/>
        <a:lstStyle/>
        <a:p>
          <a:endParaRPr lang="en-US"/>
        </a:p>
      </dgm:t>
    </dgm:pt>
    <dgm:pt modelId="{95077B3E-B0C5-4260-B534-A1AAAEFEE296}" type="sibTrans" cxnId="{1E28E301-10C0-4BF5-9A60-F7E941F72681}">
      <dgm:prSet/>
      <dgm:spPr/>
      <dgm:t>
        <a:bodyPr/>
        <a:lstStyle/>
        <a:p>
          <a:endParaRPr lang="en-US"/>
        </a:p>
      </dgm:t>
    </dgm:pt>
    <dgm:pt modelId="{1FB7F6AC-AC62-47AE-BE9E-1F959039DFA0}">
      <dgm:prSet phldrT="[Texto]" custT="1"/>
      <dgm:spPr/>
      <dgm:t>
        <a:bodyPr lIns="0" tIns="0" rIns="0" bIns="0" anchor="t" anchorCtr="1"/>
        <a:lstStyle/>
        <a:p>
          <a:pPr algn="ctr"/>
          <a:r>
            <a:rPr lang="es-ES" sz="1100" dirty="0" smtClean="0"/>
            <a:t>Declaración de Adelaida sobre la Salud en Todas </a:t>
          </a:r>
          <a:r>
            <a:rPr lang="en-US" sz="1100" dirty="0" err="1" smtClean="0"/>
            <a:t>las</a:t>
          </a:r>
          <a:r>
            <a:rPr lang="en-US" sz="1100" dirty="0" smtClean="0"/>
            <a:t> </a:t>
          </a:r>
          <a:r>
            <a:rPr lang="en-US" sz="1100" dirty="0" err="1" smtClean="0"/>
            <a:t>Políticas</a:t>
          </a:r>
          <a:endParaRPr lang="en-US" sz="1100" dirty="0"/>
        </a:p>
      </dgm:t>
    </dgm:pt>
    <dgm:pt modelId="{589F34D0-8EF4-4A7D-9F02-EC820A8E4856}" type="parTrans" cxnId="{BD8220D1-C461-449B-BAB9-F01FBFDBC348}">
      <dgm:prSet/>
      <dgm:spPr/>
      <dgm:t>
        <a:bodyPr/>
        <a:lstStyle/>
        <a:p>
          <a:endParaRPr lang="en-US"/>
        </a:p>
      </dgm:t>
    </dgm:pt>
    <dgm:pt modelId="{55E26663-9DB8-469A-A09C-6CD42665A4F4}" type="sibTrans" cxnId="{BD8220D1-C461-449B-BAB9-F01FBFDBC348}">
      <dgm:prSet/>
      <dgm:spPr/>
      <dgm:t>
        <a:bodyPr/>
        <a:lstStyle/>
        <a:p>
          <a:endParaRPr lang="en-US"/>
        </a:p>
      </dgm:t>
    </dgm:pt>
    <dgm:pt modelId="{9EFBA613-4D13-447F-A105-E61B85498B3A}">
      <dgm:prSet phldrT="[Texto]" custT="1"/>
      <dgm:spPr/>
      <dgm:t>
        <a:bodyPr/>
        <a:lstStyle/>
        <a:p>
          <a:r>
            <a:rPr lang="es-ES" sz="1200" dirty="0" smtClean="0"/>
            <a:t>2011</a:t>
          </a:r>
          <a:endParaRPr lang="en-US" sz="1200" dirty="0"/>
        </a:p>
      </dgm:t>
    </dgm:pt>
    <dgm:pt modelId="{DF190CB4-1198-4BAF-A69C-50DDE515FF6B}" type="parTrans" cxnId="{B5991E26-CD86-4CCA-B7BA-7D123766B530}">
      <dgm:prSet/>
      <dgm:spPr/>
      <dgm:t>
        <a:bodyPr/>
        <a:lstStyle/>
        <a:p>
          <a:endParaRPr lang="en-US"/>
        </a:p>
      </dgm:t>
    </dgm:pt>
    <dgm:pt modelId="{915144E8-EAFD-4D52-8E2E-69A1EAB4CB60}" type="sibTrans" cxnId="{B5991E26-CD86-4CCA-B7BA-7D123766B530}">
      <dgm:prSet/>
      <dgm:spPr/>
      <dgm:t>
        <a:bodyPr/>
        <a:lstStyle/>
        <a:p>
          <a:endParaRPr lang="en-US"/>
        </a:p>
      </dgm:t>
    </dgm:pt>
    <dgm:pt modelId="{E2477F5C-D572-4001-B983-E46DBC34808C}">
      <dgm:prSet phldrT="[Texto]" custT="1"/>
      <dgm:spPr/>
      <dgm:t>
        <a:bodyPr/>
        <a:lstStyle/>
        <a:p>
          <a:r>
            <a:rPr lang="en-US" sz="1200" dirty="0" smtClean="0"/>
            <a:t>2013</a:t>
          </a:r>
          <a:endParaRPr lang="en-US" sz="1200" dirty="0"/>
        </a:p>
      </dgm:t>
    </dgm:pt>
    <dgm:pt modelId="{F4FDB235-1C34-47E8-B361-005A46676A6E}" type="parTrans" cxnId="{49C2F043-AFC9-42F1-B7DC-717D6DA12244}">
      <dgm:prSet/>
      <dgm:spPr/>
      <dgm:t>
        <a:bodyPr/>
        <a:lstStyle/>
        <a:p>
          <a:endParaRPr lang="en-US"/>
        </a:p>
      </dgm:t>
    </dgm:pt>
    <dgm:pt modelId="{219E8A55-53D2-44A5-9178-7D599FC294C6}" type="sibTrans" cxnId="{49C2F043-AFC9-42F1-B7DC-717D6DA12244}">
      <dgm:prSet/>
      <dgm:spPr/>
      <dgm:t>
        <a:bodyPr/>
        <a:lstStyle/>
        <a:p>
          <a:endParaRPr lang="en-US"/>
        </a:p>
      </dgm:t>
    </dgm:pt>
    <dgm:pt modelId="{ACA9A1E3-898F-4AB3-9478-E7EC2852C5D7}">
      <dgm:prSet phldrT="[Texto]" custT="1"/>
      <dgm:spPr/>
      <dgm:t>
        <a:bodyPr lIns="0" tIns="0" rIns="0" bIns="0" anchor="ctr"/>
        <a:lstStyle/>
        <a:p>
          <a:pPr algn="ctr"/>
          <a:r>
            <a:rPr lang="en-US" sz="1100" dirty="0" err="1" smtClean="0"/>
            <a:t>Conferencia</a:t>
          </a:r>
          <a:r>
            <a:rPr lang="en-US" sz="1100" dirty="0" smtClean="0"/>
            <a:t> </a:t>
          </a:r>
          <a:r>
            <a:rPr lang="es-ES" sz="1100" dirty="0" smtClean="0"/>
            <a:t>Mundial DSS            Rio de Janeiro </a:t>
          </a:r>
          <a:endParaRPr lang="en-US" sz="1100" dirty="0"/>
        </a:p>
      </dgm:t>
    </dgm:pt>
    <dgm:pt modelId="{0D2F7A3C-2087-467C-A729-9AC30E9625BF}" type="parTrans" cxnId="{6A58AF61-218D-4F23-80F0-070E4334EEDA}">
      <dgm:prSet/>
      <dgm:spPr/>
      <dgm:t>
        <a:bodyPr/>
        <a:lstStyle/>
        <a:p>
          <a:endParaRPr lang="en-US"/>
        </a:p>
      </dgm:t>
    </dgm:pt>
    <dgm:pt modelId="{762E14CD-B27E-4917-9F93-7106340AC57E}" type="sibTrans" cxnId="{6A58AF61-218D-4F23-80F0-070E4334EEDA}">
      <dgm:prSet/>
      <dgm:spPr/>
      <dgm:t>
        <a:bodyPr/>
        <a:lstStyle/>
        <a:p>
          <a:endParaRPr lang="en-US"/>
        </a:p>
      </dgm:t>
    </dgm:pt>
    <dgm:pt modelId="{86E12C18-C3FA-4F07-8212-91CD06177C4B}">
      <dgm:prSet phldrT="[Texto]" custT="1"/>
      <dgm:spPr/>
      <dgm:t>
        <a:bodyPr lIns="0" tIns="0" rIns="0" bIns="0" anchor="ctr" anchorCtr="0"/>
        <a:lstStyle/>
        <a:p>
          <a:pPr algn="ctr"/>
          <a:r>
            <a:rPr lang="en-US" sz="1100" dirty="0" err="1" smtClean="0"/>
            <a:t>Declaración</a:t>
          </a:r>
          <a:r>
            <a:rPr lang="en-US" sz="1100" dirty="0" smtClean="0"/>
            <a:t> de Helsinki </a:t>
          </a:r>
          <a:r>
            <a:rPr lang="en-US" sz="1100" dirty="0" err="1" smtClean="0"/>
            <a:t>sobre</a:t>
          </a:r>
          <a:r>
            <a:rPr lang="en-US" sz="1100" dirty="0" smtClean="0"/>
            <a:t> </a:t>
          </a:r>
          <a:r>
            <a:rPr lang="es-ES" sz="1100" dirty="0" smtClean="0"/>
            <a:t>la Salud en Todas las Políticas</a:t>
          </a:r>
          <a:endParaRPr lang="en-US" sz="1100" dirty="0"/>
        </a:p>
      </dgm:t>
    </dgm:pt>
    <dgm:pt modelId="{04429F83-480D-42B0-B1E6-A1DACC8EE660}" type="parTrans" cxnId="{88178E5E-97AB-4A4D-8613-94D0111C500F}">
      <dgm:prSet/>
      <dgm:spPr/>
      <dgm:t>
        <a:bodyPr/>
        <a:lstStyle/>
        <a:p>
          <a:endParaRPr lang="en-US"/>
        </a:p>
      </dgm:t>
    </dgm:pt>
    <dgm:pt modelId="{C69519AC-5F89-44BE-B649-54252112ECE0}" type="sibTrans" cxnId="{88178E5E-97AB-4A4D-8613-94D0111C500F}">
      <dgm:prSet/>
      <dgm:spPr/>
      <dgm:t>
        <a:bodyPr/>
        <a:lstStyle/>
        <a:p>
          <a:endParaRPr lang="en-US"/>
        </a:p>
      </dgm:t>
    </dgm:pt>
    <dgm:pt modelId="{21C08FEA-0CA2-44F2-B98B-3633D484C7C8}">
      <dgm:prSet phldrT="[Texto]" custT="1"/>
      <dgm:spPr/>
      <dgm:t>
        <a:bodyPr lIns="0" tIns="0" rIns="0" bIns="0" anchor="ctr" anchorCtr="0"/>
        <a:lstStyle/>
        <a:p>
          <a:pPr algn="ctr"/>
          <a:r>
            <a:rPr lang="es-ES" sz="1100" dirty="0" smtClean="0"/>
            <a:t>Plan de acción sobre la salud </a:t>
          </a:r>
          <a:r>
            <a:rPr lang="en-US" sz="1100" dirty="0" err="1" smtClean="0"/>
            <a:t>en</a:t>
          </a:r>
          <a:r>
            <a:rPr lang="en-US" sz="1100" dirty="0" smtClean="0"/>
            <a:t> </a:t>
          </a:r>
          <a:r>
            <a:rPr lang="en-US" sz="1100" dirty="0" err="1" smtClean="0"/>
            <a:t>todas</a:t>
          </a:r>
          <a:r>
            <a:rPr lang="en-US" sz="1100" dirty="0" smtClean="0"/>
            <a:t> </a:t>
          </a:r>
          <a:r>
            <a:rPr lang="en-US" sz="1100" dirty="0" err="1" smtClean="0"/>
            <a:t>las</a:t>
          </a:r>
          <a:r>
            <a:rPr lang="en-US" sz="1100" dirty="0" smtClean="0"/>
            <a:t> </a:t>
          </a:r>
          <a:r>
            <a:rPr lang="en-US" sz="1100" dirty="0" err="1" smtClean="0"/>
            <a:t>políticas</a:t>
          </a:r>
          <a:endParaRPr lang="en-US" sz="1100" dirty="0"/>
        </a:p>
      </dgm:t>
    </dgm:pt>
    <dgm:pt modelId="{28915242-1841-40CE-800F-68155AFE4D65}" type="parTrans" cxnId="{57B150A2-C4BB-45FE-A04B-7D9F929A2E18}">
      <dgm:prSet/>
      <dgm:spPr/>
      <dgm:t>
        <a:bodyPr/>
        <a:lstStyle/>
        <a:p>
          <a:endParaRPr lang="en-US"/>
        </a:p>
      </dgm:t>
    </dgm:pt>
    <dgm:pt modelId="{0FD1C514-54E7-4946-9348-A8E3E9FC60C8}" type="sibTrans" cxnId="{57B150A2-C4BB-45FE-A04B-7D9F929A2E18}">
      <dgm:prSet/>
      <dgm:spPr/>
      <dgm:t>
        <a:bodyPr/>
        <a:lstStyle/>
        <a:p>
          <a:endParaRPr lang="en-US"/>
        </a:p>
      </dgm:t>
    </dgm:pt>
    <dgm:pt modelId="{B2FE740A-FF1A-48C0-ADE1-E4C54F263784}">
      <dgm:prSet phldrT="[Texto]" custT="1"/>
      <dgm:spPr/>
      <dgm:t>
        <a:bodyPr/>
        <a:lstStyle/>
        <a:p>
          <a:pPr algn="ctr"/>
          <a:r>
            <a:rPr lang="es-MX" sz="1100" dirty="0" smtClean="0"/>
            <a:t>Consulta de expertos </a:t>
          </a:r>
          <a:r>
            <a:rPr lang="es-MX" sz="1100" dirty="0" err="1" smtClean="0"/>
            <a:t>SeTP</a:t>
          </a:r>
          <a:r>
            <a:rPr lang="es-MX" sz="1100" dirty="0" smtClean="0"/>
            <a:t> 2015</a:t>
          </a:r>
          <a:endParaRPr lang="en-US" sz="1100" dirty="0"/>
        </a:p>
      </dgm:t>
    </dgm:pt>
    <dgm:pt modelId="{36E4A75C-05AE-4885-9AE8-69CC44B3E747}" type="parTrans" cxnId="{C719322B-EC7C-4858-992E-1DAEE79FC53B}">
      <dgm:prSet/>
      <dgm:spPr/>
      <dgm:t>
        <a:bodyPr/>
        <a:lstStyle/>
        <a:p>
          <a:endParaRPr lang="en-US"/>
        </a:p>
      </dgm:t>
    </dgm:pt>
    <dgm:pt modelId="{B69EFF81-4459-456C-A021-D3CA49FA348D}" type="sibTrans" cxnId="{C719322B-EC7C-4858-992E-1DAEE79FC53B}">
      <dgm:prSet/>
      <dgm:spPr/>
      <dgm:t>
        <a:bodyPr/>
        <a:lstStyle/>
        <a:p>
          <a:endParaRPr lang="en-US"/>
        </a:p>
      </dgm:t>
    </dgm:pt>
    <dgm:pt modelId="{4B6B4902-EA49-4C45-B794-AD219F1F2FA4}" type="pres">
      <dgm:prSet presAssocID="{D80C003C-A7EB-4C4F-89B1-9CA5BC897EFE}" presName="Name0" presStyleCnt="0">
        <dgm:presLayoutVars>
          <dgm:dir/>
          <dgm:animLvl val="lvl"/>
          <dgm:resizeHandles val="exact"/>
        </dgm:presLayoutVars>
      </dgm:prSet>
      <dgm:spPr/>
      <dgm:t>
        <a:bodyPr/>
        <a:lstStyle/>
        <a:p>
          <a:endParaRPr lang="en-US"/>
        </a:p>
      </dgm:t>
    </dgm:pt>
    <dgm:pt modelId="{44F513EE-B07F-42C1-9112-54EE27A1DEC4}" type="pres">
      <dgm:prSet presAssocID="{D80C003C-A7EB-4C4F-89B1-9CA5BC897EFE}" presName="tSp" presStyleCnt="0"/>
      <dgm:spPr/>
      <dgm:t>
        <a:bodyPr/>
        <a:lstStyle/>
        <a:p>
          <a:endParaRPr lang="en-US"/>
        </a:p>
      </dgm:t>
    </dgm:pt>
    <dgm:pt modelId="{30F0AE76-8B22-49F6-93AB-C28CAB0D3804}" type="pres">
      <dgm:prSet presAssocID="{D80C003C-A7EB-4C4F-89B1-9CA5BC897EFE}" presName="bSp" presStyleCnt="0"/>
      <dgm:spPr/>
      <dgm:t>
        <a:bodyPr/>
        <a:lstStyle/>
        <a:p>
          <a:endParaRPr lang="en-US"/>
        </a:p>
      </dgm:t>
    </dgm:pt>
    <dgm:pt modelId="{A0F19E70-5901-4128-A905-7CF794427ACD}" type="pres">
      <dgm:prSet presAssocID="{D80C003C-A7EB-4C4F-89B1-9CA5BC897EFE}" presName="process" presStyleCnt="0"/>
      <dgm:spPr/>
      <dgm:t>
        <a:bodyPr/>
        <a:lstStyle/>
        <a:p>
          <a:endParaRPr lang="en-US"/>
        </a:p>
      </dgm:t>
    </dgm:pt>
    <dgm:pt modelId="{9C33955B-97B8-408F-AE26-C4309167ACC5}" type="pres">
      <dgm:prSet presAssocID="{684A7BA7-BAE6-4C9D-93EA-DCBEC79F0E5E}" presName="composite1" presStyleCnt="0"/>
      <dgm:spPr/>
      <dgm:t>
        <a:bodyPr/>
        <a:lstStyle/>
        <a:p>
          <a:endParaRPr lang="en-US"/>
        </a:p>
      </dgm:t>
    </dgm:pt>
    <dgm:pt modelId="{2665D6A6-0B67-463D-A739-6E162D6AA41A}" type="pres">
      <dgm:prSet presAssocID="{684A7BA7-BAE6-4C9D-93EA-DCBEC79F0E5E}" presName="dummyNode1" presStyleLbl="node1" presStyleIdx="0" presStyleCnt="8"/>
      <dgm:spPr/>
      <dgm:t>
        <a:bodyPr/>
        <a:lstStyle/>
        <a:p>
          <a:endParaRPr lang="en-US"/>
        </a:p>
      </dgm:t>
    </dgm:pt>
    <dgm:pt modelId="{D8189CF7-3AE2-4B8A-8925-C6EE53E6C6F3}" type="pres">
      <dgm:prSet presAssocID="{684A7BA7-BAE6-4C9D-93EA-DCBEC79F0E5E}" presName="childNode1" presStyleLbl="bgAcc1" presStyleIdx="0" presStyleCnt="8" custScaleX="276303" custScaleY="418457" custLinFactY="222887" custLinFactNeighborY="300000">
        <dgm:presLayoutVars>
          <dgm:bulletEnabled val="1"/>
        </dgm:presLayoutVars>
      </dgm:prSet>
      <dgm:spPr/>
      <dgm:t>
        <a:bodyPr/>
        <a:lstStyle/>
        <a:p>
          <a:endParaRPr lang="en-US"/>
        </a:p>
      </dgm:t>
    </dgm:pt>
    <dgm:pt modelId="{3188BAEC-2377-4E53-9D55-EC40472B81CA}" type="pres">
      <dgm:prSet presAssocID="{684A7BA7-BAE6-4C9D-93EA-DCBEC79F0E5E}" presName="childNode1tx" presStyleLbl="bgAcc1" presStyleIdx="0" presStyleCnt="8">
        <dgm:presLayoutVars>
          <dgm:bulletEnabled val="1"/>
        </dgm:presLayoutVars>
      </dgm:prSet>
      <dgm:spPr/>
      <dgm:t>
        <a:bodyPr/>
        <a:lstStyle/>
        <a:p>
          <a:endParaRPr lang="en-US"/>
        </a:p>
      </dgm:t>
    </dgm:pt>
    <dgm:pt modelId="{95D8B49D-F1F6-450C-BCE9-6EB5262DBF78}" type="pres">
      <dgm:prSet presAssocID="{684A7BA7-BAE6-4C9D-93EA-DCBEC79F0E5E}" presName="parentNode1" presStyleLbl="node1" presStyleIdx="0" presStyleCnt="8" custScaleX="160626" custScaleY="201960" custLinFactY="900000" custLinFactNeighborX="-14922" custLinFactNeighborY="949895">
        <dgm:presLayoutVars>
          <dgm:chMax val="1"/>
          <dgm:bulletEnabled val="1"/>
        </dgm:presLayoutVars>
      </dgm:prSet>
      <dgm:spPr/>
      <dgm:t>
        <a:bodyPr/>
        <a:lstStyle/>
        <a:p>
          <a:endParaRPr lang="en-US"/>
        </a:p>
      </dgm:t>
    </dgm:pt>
    <dgm:pt modelId="{AC967A51-9C5B-4C0B-A6CA-2EB18354D7E2}" type="pres">
      <dgm:prSet presAssocID="{684A7BA7-BAE6-4C9D-93EA-DCBEC79F0E5E}" presName="connSite1" presStyleCnt="0"/>
      <dgm:spPr/>
      <dgm:t>
        <a:bodyPr/>
        <a:lstStyle/>
        <a:p>
          <a:endParaRPr lang="en-US"/>
        </a:p>
      </dgm:t>
    </dgm:pt>
    <dgm:pt modelId="{1807AF8D-714B-43DE-A38B-0428DE48BF26}" type="pres">
      <dgm:prSet presAssocID="{019CF59D-BD77-4C23-AD6E-283D212648F7}" presName="Name9" presStyleLbl="sibTrans2D1" presStyleIdx="0" presStyleCnt="7"/>
      <dgm:spPr/>
      <dgm:t>
        <a:bodyPr/>
        <a:lstStyle/>
        <a:p>
          <a:endParaRPr lang="en-US"/>
        </a:p>
      </dgm:t>
    </dgm:pt>
    <dgm:pt modelId="{FAF65F61-0E1D-4E19-B72F-061765886481}" type="pres">
      <dgm:prSet presAssocID="{129F0E62-08F7-4264-8F54-5D3D74DA8A31}" presName="composite2" presStyleCnt="0"/>
      <dgm:spPr/>
      <dgm:t>
        <a:bodyPr/>
        <a:lstStyle/>
        <a:p>
          <a:endParaRPr lang="en-US"/>
        </a:p>
      </dgm:t>
    </dgm:pt>
    <dgm:pt modelId="{A16C3129-AD7C-465C-BE57-30BC161D9E5E}" type="pres">
      <dgm:prSet presAssocID="{129F0E62-08F7-4264-8F54-5D3D74DA8A31}" presName="dummyNode2" presStyleLbl="node1" presStyleIdx="0" presStyleCnt="8"/>
      <dgm:spPr/>
      <dgm:t>
        <a:bodyPr/>
        <a:lstStyle/>
        <a:p>
          <a:endParaRPr lang="en-US"/>
        </a:p>
      </dgm:t>
    </dgm:pt>
    <dgm:pt modelId="{769B7B34-DEE2-440D-BC7C-6250055D789B}" type="pres">
      <dgm:prSet presAssocID="{129F0E62-08F7-4264-8F54-5D3D74DA8A31}" presName="childNode2" presStyleLbl="bgAcc1" presStyleIdx="1" presStyleCnt="8" custScaleX="276303" custScaleY="418457" custLinFactY="200000" custLinFactNeighborY="226939">
        <dgm:presLayoutVars>
          <dgm:bulletEnabled val="1"/>
        </dgm:presLayoutVars>
      </dgm:prSet>
      <dgm:spPr/>
      <dgm:t>
        <a:bodyPr/>
        <a:lstStyle/>
        <a:p>
          <a:endParaRPr lang="en-US"/>
        </a:p>
      </dgm:t>
    </dgm:pt>
    <dgm:pt modelId="{E32F6233-DD8B-4CCA-B794-51ED0E7CAE80}" type="pres">
      <dgm:prSet presAssocID="{129F0E62-08F7-4264-8F54-5D3D74DA8A31}" presName="childNode2tx" presStyleLbl="bgAcc1" presStyleIdx="1" presStyleCnt="8">
        <dgm:presLayoutVars>
          <dgm:bulletEnabled val="1"/>
        </dgm:presLayoutVars>
      </dgm:prSet>
      <dgm:spPr/>
      <dgm:t>
        <a:bodyPr/>
        <a:lstStyle/>
        <a:p>
          <a:endParaRPr lang="en-US"/>
        </a:p>
      </dgm:t>
    </dgm:pt>
    <dgm:pt modelId="{74177FE2-F026-46AD-8A52-2D969B8F5C22}" type="pres">
      <dgm:prSet presAssocID="{129F0E62-08F7-4264-8F54-5D3D74DA8A31}" presName="parentNode2" presStyleLbl="node1" presStyleIdx="1" presStyleCnt="8" custScaleX="160626" custScaleY="201960" custLinFactY="151202" custLinFactNeighborX="-20223" custLinFactNeighborY="200000">
        <dgm:presLayoutVars>
          <dgm:chMax val="0"/>
          <dgm:bulletEnabled val="1"/>
        </dgm:presLayoutVars>
      </dgm:prSet>
      <dgm:spPr/>
      <dgm:t>
        <a:bodyPr/>
        <a:lstStyle/>
        <a:p>
          <a:endParaRPr lang="en-US"/>
        </a:p>
      </dgm:t>
    </dgm:pt>
    <dgm:pt modelId="{CC4E6FD1-3642-4F85-8B96-B29DCF3DD90F}" type="pres">
      <dgm:prSet presAssocID="{129F0E62-08F7-4264-8F54-5D3D74DA8A31}" presName="connSite2" presStyleCnt="0"/>
      <dgm:spPr/>
      <dgm:t>
        <a:bodyPr/>
        <a:lstStyle/>
        <a:p>
          <a:endParaRPr lang="en-US"/>
        </a:p>
      </dgm:t>
    </dgm:pt>
    <dgm:pt modelId="{F96B4A75-4A76-4437-9D9E-A0E5FFA422BB}" type="pres">
      <dgm:prSet presAssocID="{4E3E6BCD-05D1-4FBC-9993-627D1BD4DE94}" presName="Name18" presStyleLbl="sibTrans2D1" presStyleIdx="1" presStyleCnt="7"/>
      <dgm:spPr/>
      <dgm:t>
        <a:bodyPr/>
        <a:lstStyle/>
        <a:p>
          <a:endParaRPr lang="en-US"/>
        </a:p>
      </dgm:t>
    </dgm:pt>
    <dgm:pt modelId="{DBF02A50-DB4B-4F40-81B1-A168991DE073}" type="pres">
      <dgm:prSet presAssocID="{9DD5DEC7-FFC8-4D31-9E36-4665C3AC06F9}" presName="composite1" presStyleCnt="0"/>
      <dgm:spPr/>
      <dgm:t>
        <a:bodyPr/>
        <a:lstStyle/>
        <a:p>
          <a:endParaRPr lang="en-US"/>
        </a:p>
      </dgm:t>
    </dgm:pt>
    <dgm:pt modelId="{13E027AD-FC85-4B48-82A5-E0825BCF909D}" type="pres">
      <dgm:prSet presAssocID="{9DD5DEC7-FFC8-4D31-9E36-4665C3AC06F9}" presName="dummyNode1" presStyleLbl="node1" presStyleIdx="1" presStyleCnt="8"/>
      <dgm:spPr/>
      <dgm:t>
        <a:bodyPr/>
        <a:lstStyle/>
        <a:p>
          <a:endParaRPr lang="en-US"/>
        </a:p>
      </dgm:t>
    </dgm:pt>
    <dgm:pt modelId="{A2857494-3BA5-44B6-A441-3020BCF5A0BA}" type="pres">
      <dgm:prSet presAssocID="{9DD5DEC7-FFC8-4D31-9E36-4665C3AC06F9}" presName="childNode1" presStyleLbl="bgAcc1" presStyleIdx="2" presStyleCnt="8" custScaleX="276303" custScaleY="418457" custLinFactY="100000" custLinFactNeighborY="104807">
        <dgm:presLayoutVars>
          <dgm:bulletEnabled val="1"/>
        </dgm:presLayoutVars>
      </dgm:prSet>
      <dgm:spPr/>
      <dgm:t>
        <a:bodyPr/>
        <a:lstStyle/>
        <a:p>
          <a:endParaRPr lang="en-US"/>
        </a:p>
      </dgm:t>
    </dgm:pt>
    <dgm:pt modelId="{B652D355-EDA3-4C2D-981E-73DA15504212}" type="pres">
      <dgm:prSet presAssocID="{9DD5DEC7-FFC8-4D31-9E36-4665C3AC06F9}" presName="childNode1tx" presStyleLbl="bgAcc1" presStyleIdx="2" presStyleCnt="8">
        <dgm:presLayoutVars>
          <dgm:bulletEnabled val="1"/>
        </dgm:presLayoutVars>
      </dgm:prSet>
      <dgm:spPr/>
      <dgm:t>
        <a:bodyPr/>
        <a:lstStyle/>
        <a:p>
          <a:endParaRPr lang="en-US"/>
        </a:p>
      </dgm:t>
    </dgm:pt>
    <dgm:pt modelId="{236D7AB9-7551-4904-8EB1-5F6500ED26F2}" type="pres">
      <dgm:prSet presAssocID="{9DD5DEC7-FFC8-4D31-9E36-4665C3AC06F9}" presName="parentNode1" presStyleLbl="node1" presStyleIdx="2" presStyleCnt="8" custScaleX="160626" custScaleY="201960" custLinFactY="507698" custLinFactNeighborX="-14922" custLinFactNeighborY="600000">
        <dgm:presLayoutVars>
          <dgm:chMax val="1"/>
          <dgm:bulletEnabled val="1"/>
        </dgm:presLayoutVars>
      </dgm:prSet>
      <dgm:spPr/>
      <dgm:t>
        <a:bodyPr/>
        <a:lstStyle/>
        <a:p>
          <a:endParaRPr lang="en-US"/>
        </a:p>
      </dgm:t>
    </dgm:pt>
    <dgm:pt modelId="{D01381CA-ACA4-43F3-AE68-2380E6410091}" type="pres">
      <dgm:prSet presAssocID="{9DD5DEC7-FFC8-4D31-9E36-4665C3AC06F9}" presName="connSite1" presStyleCnt="0"/>
      <dgm:spPr/>
      <dgm:t>
        <a:bodyPr/>
        <a:lstStyle/>
        <a:p>
          <a:endParaRPr lang="en-US"/>
        </a:p>
      </dgm:t>
    </dgm:pt>
    <dgm:pt modelId="{D34D339F-E5EA-48E0-89B8-5D8F0BD17474}" type="pres">
      <dgm:prSet presAssocID="{BE9FF16C-505B-495D-B3B5-088004F67A6A}" presName="Name9" presStyleLbl="sibTrans2D1" presStyleIdx="2" presStyleCnt="7"/>
      <dgm:spPr/>
      <dgm:t>
        <a:bodyPr/>
        <a:lstStyle/>
        <a:p>
          <a:endParaRPr lang="en-US"/>
        </a:p>
      </dgm:t>
    </dgm:pt>
    <dgm:pt modelId="{4325C694-1E3E-4A5E-8282-82363A2E70F7}" type="pres">
      <dgm:prSet presAssocID="{2D9B62D3-F044-4570-A778-4511A99647F5}" presName="composite2" presStyleCnt="0"/>
      <dgm:spPr/>
      <dgm:t>
        <a:bodyPr/>
        <a:lstStyle/>
        <a:p>
          <a:endParaRPr lang="en-US"/>
        </a:p>
      </dgm:t>
    </dgm:pt>
    <dgm:pt modelId="{A4F839D9-82D0-4E1F-8227-1A3C983A017B}" type="pres">
      <dgm:prSet presAssocID="{2D9B62D3-F044-4570-A778-4511A99647F5}" presName="dummyNode2" presStyleLbl="node1" presStyleIdx="2" presStyleCnt="8"/>
      <dgm:spPr/>
      <dgm:t>
        <a:bodyPr/>
        <a:lstStyle/>
        <a:p>
          <a:endParaRPr lang="en-US"/>
        </a:p>
      </dgm:t>
    </dgm:pt>
    <dgm:pt modelId="{7B6AAA62-4694-4332-9BC3-C0697BB2063E}" type="pres">
      <dgm:prSet presAssocID="{2D9B62D3-F044-4570-A778-4511A99647F5}" presName="childNode2" presStyleLbl="bgAcc1" presStyleIdx="3" presStyleCnt="8" custScaleX="276303" custScaleY="418457" custLinFactNeighborY="6177">
        <dgm:presLayoutVars>
          <dgm:bulletEnabled val="1"/>
        </dgm:presLayoutVars>
      </dgm:prSet>
      <dgm:spPr/>
      <dgm:t>
        <a:bodyPr/>
        <a:lstStyle/>
        <a:p>
          <a:endParaRPr lang="en-US"/>
        </a:p>
      </dgm:t>
    </dgm:pt>
    <dgm:pt modelId="{643ADEC5-21F7-4F1C-BA68-1D069B505EF6}" type="pres">
      <dgm:prSet presAssocID="{2D9B62D3-F044-4570-A778-4511A99647F5}" presName="childNode2tx" presStyleLbl="bgAcc1" presStyleIdx="3" presStyleCnt="8">
        <dgm:presLayoutVars>
          <dgm:bulletEnabled val="1"/>
        </dgm:presLayoutVars>
      </dgm:prSet>
      <dgm:spPr/>
      <dgm:t>
        <a:bodyPr/>
        <a:lstStyle/>
        <a:p>
          <a:endParaRPr lang="en-US"/>
        </a:p>
      </dgm:t>
    </dgm:pt>
    <dgm:pt modelId="{76F2CD5B-34DC-4FB3-82FC-BF8697A89D29}" type="pres">
      <dgm:prSet presAssocID="{2D9B62D3-F044-4570-A778-4511A99647F5}" presName="parentNode2" presStyleLbl="node1" presStyleIdx="3" presStyleCnt="8" custScaleX="160626" custScaleY="201960" custLinFactY="-300000" custLinFactNeighborX="-20223" custLinFactNeighborY="-330578">
        <dgm:presLayoutVars>
          <dgm:chMax val="0"/>
          <dgm:bulletEnabled val="1"/>
        </dgm:presLayoutVars>
      </dgm:prSet>
      <dgm:spPr/>
      <dgm:t>
        <a:bodyPr/>
        <a:lstStyle/>
        <a:p>
          <a:endParaRPr lang="en-US"/>
        </a:p>
      </dgm:t>
    </dgm:pt>
    <dgm:pt modelId="{9EB4F1F1-0BA3-4914-81FA-393CCAAF42D7}" type="pres">
      <dgm:prSet presAssocID="{2D9B62D3-F044-4570-A778-4511A99647F5}" presName="connSite2" presStyleCnt="0"/>
      <dgm:spPr/>
      <dgm:t>
        <a:bodyPr/>
        <a:lstStyle/>
        <a:p>
          <a:endParaRPr lang="en-US"/>
        </a:p>
      </dgm:t>
    </dgm:pt>
    <dgm:pt modelId="{329C86C2-13D9-42FE-9D02-2F15ED3AB3F4}" type="pres">
      <dgm:prSet presAssocID="{C1E0437D-3ED3-4C3B-A20F-EF36791E9F4F}" presName="Name18" presStyleLbl="sibTrans2D1" presStyleIdx="3" presStyleCnt="7"/>
      <dgm:spPr/>
      <dgm:t>
        <a:bodyPr/>
        <a:lstStyle/>
        <a:p>
          <a:endParaRPr lang="en-US"/>
        </a:p>
      </dgm:t>
    </dgm:pt>
    <dgm:pt modelId="{8DF27F64-B7B1-4171-B2B9-BB9258F87119}" type="pres">
      <dgm:prSet presAssocID="{9EFBA613-4D13-447F-A105-E61B85498B3A}" presName="composite1" presStyleCnt="0"/>
      <dgm:spPr/>
      <dgm:t>
        <a:bodyPr/>
        <a:lstStyle/>
        <a:p>
          <a:endParaRPr lang="en-US"/>
        </a:p>
      </dgm:t>
    </dgm:pt>
    <dgm:pt modelId="{1D8549CF-C835-46AD-A6CE-C6081D12CDFA}" type="pres">
      <dgm:prSet presAssocID="{9EFBA613-4D13-447F-A105-E61B85498B3A}" presName="dummyNode1" presStyleLbl="node1" presStyleIdx="3" presStyleCnt="8"/>
      <dgm:spPr/>
      <dgm:t>
        <a:bodyPr/>
        <a:lstStyle/>
        <a:p>
          <a:endParaRPr lang="en-US"/>
        </a:p>
      </dgm:t>
    </dgm:pt>
    <dgm:pt modelId="{4AA43E6D-04EC-4FC1-BD7D-0FD1B0DC69C0}" type="pres">
      <dgm:prSet presAssocID="{9EFBA613-4D13-447F-A105-E61B85498B3A}" presName="childNode1" presStyleLbl="bgAcc1" presStyleIdx="4" presStyleCnt="8" custScaleX="276303" custScaleY="418457" custLinFactY="-99736" custLinFactNeighborY="-100000">
        <dgm:presLayoutVars>
          <dgm:bulletEnabled val="1"/>
        </dgm:presLayoutVars>
      </dgm:prSet>
      <dgm:spPr/>
      <dgm:t>
        <a:bodyPr/>
        <a:lstStyle/>
        <a:p>
          <a:endParaRPr lang="en-US"/>
        </a:p>
      </dgm:t>
    </dgm:pt>
    <dgm:pt modelId="{2A103F0D-66FD-4F5F-8FD3-36F94E3E87EA}" type="pres">
      <dgm:prSet presAssocID="{9EFBA613-4D13-447F-A105-E61B85498B3A}" presName="childNode1tx" presStyleLbl="bgAcc1" presStyleIdx="4" presStyleCnt="8">
        <dgm:presLayoutVars>
          <dgm:bulletEnabled val="1"/>
        </dgm:presLayoutVars>
      </dgm:prSet>
      <dgm:spPr/>
      <dgm:t>
        <a:bodyPr/>
        <a:lstStyle/>
        <a:p>
          <a:endParaRPr lang="en-US"/>
        </a:p>
      </dgm:t>
    </dgm:pt>
    <dgm:pt modelId="{486FE5AD-9A45-4F7F-AE84-69B61447DDF7}" type="pres">
      <dgm:prSet presAssocID="{9EFBA613-4D13-447F-A105-E61B85498B3A}" presName="parentNode1" presStyleLbl="node1" presStyleIdx="4" presStyleCnt="8" custScaleX="160626" custScaleY="201960" custLinFactY="63762" custLinFactNeighborX="-14922" custLinFactNeighborY="100000">
        <dgm:presLayoutVars>
          <dgm:chMax val="1"/>
          <dgm:bulletEnabled val="1"/>
        </dgm:presLayoutVars>
      </dgm:prSet>
      <dgm:spPr/>
      <dgm:t>
        <a:bodyPr/>
        <a:lstStyle/>
        <a:p>
          <a:endParaRPr lang="en-US"/>
        </a:p>
      </dgm:t>
    </dgm:pt>
    <dgm:pt modelId="{309190C3-D67A-40A8-AEB6-18AC405803C9}" type="pres">
      <dgm:prSet presAssocID="{9EFBA613-4D13-447F-A105-E61B85498B3A}" presName="connSite1" presStyleCnt="0"/>
      <dgm:spPr/>
      <dgm:t>
        <a:bodyPr/>
        <a:lstStyle/>
        <a:p>
          <a:endParaRPr lang="en-US"/>
        </a:p>
      </dgm:t>
    </dgm:pt>
    <dgm:pt modelId="{5AB006F3-47CB-4440-B5F9-AC7E36E77D98}" type="pres">
      <dgm:prSet presAssocID="{915144E8-EAFD-4D52-8E2E-69A1EAB4CB60}" presName="Name9" presStyleLbl="sibTrans2D1" presStyleIdx="4" presStyleCnt="7"/>
      <dgm:spPr/>
      <dgm:t>
        <a:bodyPr/>
        <a:lstStyle/>
        <a:p>
          <a:endParaRPr lang="en-US"/>
        </a:p>
      </dgm:t>
    </dgm:pt>
    <dgm:pt modelId="{1806F221-F634-49A7-BE2D-3E077226DE33}" type="pres">
      <dgm:prSet presAssocID="{E2477F5C-D572-4001-B983-E46DBC34808C}" presName="composite2" presStyleCnt="0"/>
      <dgm:spPr/>
      <dgm:t>
        <a:bodyPr/>
        <a:lstStyle/>
        <a:p>
          <a:endParaRPr lang="en-US"/>
        </a:p>
      </dgm:t>
    </dgm:pt>
    <dgm:pt modelId="{E8BD9362-3E14-4400-8E0B-96004D26B28B}" type="pres">
      <dgm:prSet presAssocID="{E2477F5C-D572-4001-B983-E46DBC34808C}" presName="dummyNode2" presStyleLbl="node1" presStyleIdx="4" presStyleCnt="8"/>
      <dgm:spPr/>
      <dgm:t>
        <a:bodyPr/>
        <a:lstStyle/>
        <a:p>
          <a:endParaRPr lang="en-US"/>
        </a:p>
      </dgm:t>
    </dgm:pt>
    <dgm:pt modelId="{1878133F-31A5-4C6D-B8BC-CDF548B4740B}" type="pres">
      <dgm:prSet presAssocID="{E2477F5C-D572-4001-B983-E46DBC34808C}" presName="childNode2" presStyleLbl="bgAcc1" presStyleIdx="5" presStyleCnt="8" custScaleX="276303" custScaleY="418457" custLinFactY="-186239" custLinFactNeighborY="-200000">
        <dgm:presLayoutVars>
          <dgm:bulletEnabled val="1"/>
        </dgm:presLayoutVars>
      </dgm:prSet>
      <dgm:spPr/>
      <dgm:t>
        <a:bodyPr/>
        <a:lstStyle/>
        <a:p>
          <a:endParaRPr lang="en-US"/>
        </a:p>
      </dgm:t>
    </dgm:pt>
    <dgm:pt modelId="{44047460-CFE9-4AA5-AF9E-13174F2049BE}" type="pres">
      <dgm:prSet presAssocID="{E2477F5C-D572-4001-B983-E46DBC34808C}" presName="childNode2tx" presStyleLbl="bgAcc1" presStyleIdx="5" presStyleCnt="8">
        <dgm:presLayoutVars>
          <dgm:bulletEnabled val="1"/>
        </dgm:presLayoutVars>
      </dgm:prSet>
      <dgm:spPr/>
      <dgm:t>
        <a:bodyPr/>
        <a:lstStyle/>
        <a:p>
          <a:endParaRPr lang="en-US"/>
        </a:p>
      </dgm:t>
    </dgm:pt>
    <dgm:pt modelId="{B868AFF9-E441-45C4-8C54-1FC5EF154B77}" type="pres">
      <dgm:prSet presAssocID="{E2477F5C-D572-4001-B983-E46DBC34808C}" presName="parentNode2" presStyleLbl="node1" presStyleIdx="5" presStyleCnt="8" custScaleX="160626" custScaleY="201960" custLinFactY="-717407" custLinFactNeighborX="-20223" custLinFactNeighborY="-800000">
        <dgm:presLayoutVars>
          <dgm:chMax val="0"/>
          <dgm:bulletEnabled val="1"/>
        </dgm:presLayoutVars>
      </dgm:prSet>
      <dgm:spPr/>
      <dgm:t>
        <a:bodyPr/>
        <a:lstStyle/>
        <a:p>
          <a:endParaRPr lang="en-US"/>
        </a:p>
      </dgm:t>
    </dgm:pt>
    <dgm:pt modelId="{05A4EE37-4451-48A0-B443-E7C144F8F823}" type="pres">
      <dgm:prSet presAssocID="{E2477F5C-D572-4001-B983-E46DBC34808C}" presName="connSite2" presStyleCnt="0"/>
      <dgm:spPr/>
      <dgm:t>
        <a:bodyPr/>
        <a:lstStyle/>
        <a:p>
          <a:endParaRPr lang="en-US"/>
        </a:p>
      </dgm:t>
    </dgm:pt>
    <dgm:pt modelId="{64B731CE-358F-4689-A8E2-2A9E80600A2E}" type="pres">
      <dgm:prSet presAssocID="{219E8A55-53D2-44A5-9178-7D599FC294C6}" presName="Name18" presStyleLbl="sibTrans2D1" presStyleIdx="5" presStyleCnt="7"/>
      <dgm:spPr/>
      <dgm:t>
        <a:bodyPr/>
        <a:lstStyle/>
        <a:p>
          <a:endParaRPr lang="en-US"/>
        </a:p>
      </dgm:t>
    </dgm:pt>
    <dgm:pt modelId="{EE3A3C0E-AE9C-4933-9763-F66473BF44C1}" type="pres">
      <dgm:prSet presAssocID="{5C8B7DE2-FADB-40C1-A26A-DF8091C67740}" presName="composite1" presStyleCnt="0"/>
      <dgm:spPr/>
      <dgm:t>
        <a:bodyPr/>
        <a:lstStyle/>
        <a:p>
          <a:endParaRPr lang="en-US"/>
        </a:p>
      </dgm:t>
    </dgm:pt>
    <dgm:pt modelId="{950BD443-2C7A-4C60-90B6-F53C05DE49AE}" type="pres">
      <dgm:prSet presAssocID="{5C8B7DE2-FADB-40C1-A26A-DF8091C67740}" presName="dummyNode1" presStyleLbl="node1" presStyleIdx="5" presStyleCnt="8"/>
      <dgm:spPr/>
      <dgm:t>
        <a:bodyPr/>
        <a:lstStyle/>
        <a:p>
          <a:endParaRPr lang="en-US"/>
        </a:p>
      </dgm:t>
    </dgm:pt>
    <dgm:pt modelId="{01B1D600-67B1-4FF1-890E-5FD30886660B}" type="pres">
      <dgm:prSet presAssocID="{5C8B7DE2-FADB-40C1-A26A-DF8091C67740}" presName="childNode1" presStyleLbl="bgAcc1" presStyleIdx="6" presStyleCnt="8" custScaleX="276303" custScaleY="418457" custLinFactY="-200000" custLinFactNeighborY="-293348">
        <dgm:presLayoutVars>
          <dgm:bulletEnabled val="1"/>
        </dgm:presLayoutVars>
      </dgm:prSet>
      <dgm:spPr/>
      <dgm:t>
        <a:bodyPr/>
        <a:lstStyle/>
        <a:p>
          <a:endParaRPr lang="en-US"/>
        </a:p>
      </dgm:t>
    </dgm:pt>
    <dgm:pt modelId="{FB52E35E-6A4C-46FB-A75C-5F515F886C5D}" type="pres">
      <dgm:prSet presAssocID="{5C8B7DE2-FADB-40C1-A26A-DF8091C67740}" presName="childNode1tx" presStyleLbl="bgAcc1" presStyleIdx="6" presStyleCnt="8">
        <dgm:presLayoutVars>
          <dgm:bulletEnabled val="1"/>
        </dgm:presLayoutVars>
      </dgm:prSet>
      <dgm:spPr/>
      <dgm:t>
        <a:bodyPr/>
        <a:lstStyle/>
        <a:p>
          <a:endParaRPr lang="en-US"/>
        </a:p>
      </dgm:t>
    </dgm:pt>
    <dgm:pt modelId="{ADA759D8-1EE8-4F0F-BEA2-C2CD05C59452}" type="pres">
      <dgm:prSet presAssocID="{5C8B7DE2-FADB-40C1-A26A-DF8091C67740}" presName="parentNode1" presStyleLbl="node1" presStyleIdx="6" presStyleCnt="8" custScaleX="160626" custScaleY="201960" custLinFactY="-221321" custLinFactNeighborX="-14922" custLinFactNeighborY="-300000">
        <dgm:presLayoutVars>
          <dgm:chMax val="1"/>
          <dgm:bulletEnabled val="1"/>
        </dgm:presLayoutVars>
      </dgm:prSet>
      <dgm:spPr/>
      <dgm:t>
        <a:bodyPr/>
        <a:lstStyle/>
        <a:p>
          <a:endParaRPr lang="en-US"/>
        </a:p>
      </dgm:t>
    </dgm:pt>
    <dgm:pt modelId="{D40C4035-C957-47F8-B1F2-139A97D0191B}" type="pres">
      <dgm:prSet presAssocID="{5C8B7DE2-FADB-40C1-A26A-DF8091C67740}" presName="connSite1" presStyleCnt="0"/>
      <dgm:spPr/>
      <dgm:t>
        <a:bodyPr/>
        <a:lstStyle/>
        <a:p>
          <a:endParaRPr lang="en-US"/>
        </a:p>
      </dgm:t>
    </dgm:pt>
    <dgm:pt modelId="{FA14C07C-07CA-4FD2-B3EA-A824EDE37B4D}" type="pres">
      <dgm:prSet presAssocID="{10523FF2-C3A0-4DDF-BA67-9A88A94AB853}" presName="Name9" presStyleLbl="sibTrans2D1" presStyleIdx="6" presStyleCnt="7"/>
      <dgm:spPr/>
      <dgm:t>
        <a:bodyPr/>
        <a:lstStyle/>
        <a:p>
          <a:endParaRPr lang="en-US"/>
        </a:p>
      </dgm:t>
    </dgm:pt>
    <dgm:pt modelId="{373C4E85-F034-44FC-B657-95C3A890AF1E}" type="pres">
      <dgm:prSet presAssocID="{B5D3E3F2-C80B-4A59-BAAC-ADF372FC9842}" presName="composite2" presStyleCnt="0"/>
      <dgm:spPr/>
      <dgm:t>
        <a:bodyPr/>
        <a:lstStyle/>
        <a:p>
          <a:endParaRPr lang="en-US"/>
        </a:p>
      </dgm:t>
    </dgm:pt>
    <dgm:pt modelId="{4F746BD2-C5B5-472D-AC28-B6389E4DAB54}" type="pres">
      <dgm:prSet presAssocID="{B5D3E3F2-C80B-4A59-BAAC-ADF372FC9842}" presName="dummyNode2" presStyleLbl="node1" presStyleIdx="6" presStyleCnt="8"/>
      <dgm:spPr/>
      <dgm:t>
        <a:bodyPr/>
        <a:lstStyle/>
        <a:p>
          <a:endParaRPr lang="en-US"/>
        </a:p>
      </dgm:t>
    </dgm:pt>
    <dgm:pt modelId="{30143D6F-8F8B-460B-96EF-A0DFF8FF0DC3}" type="pres">
      <dgm:prSet presAssocID="{B5D3E3F2-C80B-4A59-BAAC-ADF372FC9842}" presName="childNode2" presStyleLbl="bgAcc1" presStyleIdx="7" presStyleCnt="8" custScaleX="276303" custScaleY="418457" custLinFactY="-278368" custLinFactNeighborY="-300000">
        <dgm:presLayoutVars>
          <dgm:bulletEnabled val="1"/>
        </dgm:presLayoutVars>
      </dgm:prSet>
      <dgm:spPr/>
      <dgm:t>
        <a:bodyPr/>
        <a:lstStyle/>
        <a:p>
          <a:endParaRPr lang="en-US"/>
        </a:p>
      </dgm:t>
    </dgm:pt>
    <dgm:pt modelId="{9A040737-0F1C-444D-9E72-BDC7E9C23306}" type="pres">
      <dgm:prSet presAssocID="{B5D3E3F2-C80B-4A59-BAAC-ADF372FC9842}" presName="childNode2tx" presStyleLbl="bgAcc1" presStyleIdx="7" presStyleCnt="8">
        <dgm:presLayoutVars>
          <dgm:bulletEnabled val="1"/>
        </dgm:presLayoutVars>
      </dgm:prSet>
      <dgm:spPr/>
      <dgm:t>
        <a:bodyPr/>
        <a:lstStyle/>
        <a:p>
          <a:endParaRPr lang="en-US"/>
        </a:p>
      </dgm:t>
    </dgm:pt>
    <dgm:pt modelId="{34F38865-8AC7-4AD1-8875-3057299E9380}" type="pres">
      <dgm:prSet presAssocID="{B5D3E3F2-C80B-4A59-BAAC-ADF372FC9842}" presName="parentNode2" presStyleLbl="node1" presStyleIdx="7" presStyleCnt="8" custScaleX="160626" custScaleY="201960" custLinFactY="-900000" custLinFactNeighborX="-20223" custLinFactNeighborY="-988500">
        <dgm:presLayoutVars>
          <dgm:chMax val="0"/>
          <dgm:bulletEnabled val="1"/>
        </dgm:presLayoutVars>
      </dgm:prSet>
      <dgm:spPr/>
      <dgm:t>
        <a:bodyPr/>
        <a:lstStyle/>
        <a:p>
          <a:endParaRPr lang="en-US"/>
        </a:p>
      </dgm:t>
    </dgm:pt>
    <dgm:pt modelId="{25442AA7-A431-45EF-912E-D577A1CD0B5F}" type="pres">
      <dgm:prSet presAssocID="{B5D3E3F2-C80B-4A59-BAAC-ADF372FC9842}" presName="connSite2" presStyleCnt="0"/>
      <dgm:spPr/>
      <dgm:t>
        <a:bodyPr/>
        <a:lstStyle/>
        <a:p>
          <a:endParaRPr lang="en-US"/>
        </a:p>
      </dgm:t>
    </dgm:pt>
  </dgm:ptLst>
  <dgm:cxnLst>
    <dgm:cxn modelId="{40B4E32F-2A5A-4ADE-94B6-C328AAC1CB32}" type="presOf" srcId="{21C08FEA-0CA2-44F2-B98B-3633D484C7C8}" destId="{01B1D600-67B1-4FF1-890E-5FD30886660B}" srcOrd="0" destOrd="0" presId="urn:microsoft.com/office/officeart/2005/8/layout/hProcess4"/>
    <dgm:cxn modelId="{59E217C7-0983-475C-AFAD-109F078E5710}" type="presOf" srcId="{ACA9A1E3-898F-4AB3-9478-E7EC2852C5D7}" destId="{4AA43E6D-04EC-4FC1-BD7D-0FD1B0DC69C0}" srcOrd="0" destOrd="0" presId="urn:microsoft.com/office/officeart/2005/8/layout/hProcess4"/>
    <dgm:cxn modelId="{A1CD2949-BA64-42E2-B4BE-10439FA01A5F}" type="presOf" srcId="{684A7BA7-BAE6-4C9D-93EA-DCBEC79F0E5E}" destId="{95D8B49D-F1F6-450C-BCE9-6EB5262DBF78}" srcOrd="0" destOrd="0" presId="urn:microsoft.com/office/officeart/2005/8/layout/hProcess4"/>
    <dgm:cxn modelId="{2FB0C75C-D9C5-4ACD-BA14-A967CC78F415}" type="presOf" srcId="{FF3BE746-ACEC-4ABF-9D3E-F704A810E78E}" destId="{E32F6233-DD8B-4CCA-B794-51ED0E7CAE80}" srcOrd="1" destOrd="0" presId="urn:microsoft.com/office/officeart/2005/8/layout/hProcess4"/>
    <dgm:cxn modelId="{9F3648F6-C7A3-4B29-B624-3E8B1A7E869B}" type="presOf" srcId="{219E8A55-53D2-44A5-9178-7D599FC294C6}" destId="{64B731CE-358F-4689-A8E2-2A9E80600A2E}" srcOrd="0" destOrd="0" presId="urn:microsoft.com/office/officeart/2005/8/layout/hProcess4"/>
    <dgm:cxn modelId="{25854D91-07BD-420E-80EA-C92251CD8CBC}" type="presOf" srcId="{4A520438-CC44-4FDE-9962-BFD4D2A4E2CB}" destId="{A2857494-3BA5-44B6-A441-3020BCF5A0BA}" srcOrd="0" destOrd="0" presId="urn:microsoft.com/office/officeart/2005/8/layout/hProcess4"/>
    <dgm:cxn modelId="{D78F664D-1155-434E-AE45-EBC5430AA562}" srcId="{129F0E62-08F7-4264-8F54-5D3D74DA8A31}" destId="{FF3BE746-ACEC-4ABF-9D3E-F704A810E78E}" srcOrd="0" destOrd="0" parTransId="{A5E03668-32AF-483D-91D6-5CF325F980E4}" sibTransId="{865F36B9-4512-4CD2-8F01-5E143C3DD642}"/>
    <dgm:cxn modelId="{1E28E301-10C0-4BF5-9A60-F7E941F72681}" srcId="{9DD5DEC7-FFC8-4D31-9E36-4665C3AC06F9}" destId="{4A520438-CC44-4FDE-9962-BFD4D2A4E2CB}" srcOrd="0" destOrd="0" parTransId="{C0514E1A-7F14-42AC-931F-881C53281B38}" sibTransId="{95077B3E-B0C5-4260-B534-A1AAAEFEE296}"/>
    <dgm:cxn modelId="{9C301B77-5F84-4E19-93AB-08998CE3E826}" srcId="{D80C003C-A7EB-4C4F-89B1-9CA5BC897EFE}" destId="{2D9B62D3-F044-4570-A778-4511A99647F5}" srcOrd="3" destOrd="0" parTransId="{B8012F0D-8243-4F8C-BD22-B664331437D5}" sibTransId="{C1E0437D-3ED3-4C3B-A20F-EF36791E9F4F}"/>
    <dgm:cxn modelId="{0E15978B-43A6-437F-8655-E93A810B49CD}" srcId="{D80C003C-A7EB-4C4F-89B1-9CA5BC897EFE}" destId="{9DD5DEC7-FFC8-4D31-9E36-4665C3AC06F9}" srcOrd="2" destOrd="0" parTransId="{627A45B3-2F71-4C1E-8ACC-7F7D956839FE}" sibTransId="{BE9FF16C-505B-495D-B3B5-088004F67A6A}"/>
    <dgm:cxn modelId="{2E05577F-D030-4947-A0E8-706B2B0D8BD5}" type="presOf" srcId="{019CF59D-BD77-4C23-AD6E-283D212648F7}" destId="{1807AF8D-714B-43DE-A38B-0428DE48BF26}" srcOrd="0" destOrd="0" presId="urn:microsoft.com/office/officeart/2005/8/layout/hProcess4"/>
    <dgm:cxn modelId="{B8861004-D83E-45D1-B5AD-6D2A0E8EAFBD}" type="presOf" srcId="{7D955DF5-6E05-4825-BE92-17E129544DA1}" destId="{3188BAEC-2377-4E53-9D55-EC40472B81CA}" srcOrd="1" destOrd="0" presId="urn:microsoft.com/office/officeart/2005/8/layout/hProcess4"/>
    <dgm:cxn modelId="{6A93FBC7-B83F-4F85-BC69-457E4C19E9DD}" type="presOf" srcId="{129F0E62-08F7-4264-8F54-5D3D74DA8A31}" destId="{74177FE2-F026-46AD-8A52-2D969B8F5C22}" srcOrd="0" destOrd="0" presId="urn:microsoft.com/office/officeart/2005/8/layout/hProcess4"/>
    <dgm:cxn modelId="{5A13C47A-B505-4444-8078-EC1F59896FA3}" type="presOf" srcId="{B2FE740A-FF1A-48C0-ADE1-E4C54F263784}" destId="{9A040737-0F1C-444D-9E72-BDC7E9C23306}" srcOrd="1" destOrd="0" presId="urn:microsoft.com/office/officeart/2005/8/layout/hProcess4"/>
    <dgm:cxn modelId="{3D343BDD-BDCC-4D33-9C9B-C4C00A551288}" srcId="{684A7BA7-BAE6-4C9D-93EA-DCBEC79F0E5E}" destId="{7D955DF5-6E05-4825-BE92-17E129544DA1}" srcOrd="0" destOrd="0" parTransId="{B618232B-DB2E-4934-884F-272DBAE3751E}" sibTransId="{3F091BBE-FF89-425A-B664-1037D686586D}"/>
    <dgm:cxn modelId="{FA528FD3-46BD-4D8B-A4E6-C836ADEEF04D}" type="presOf" srcId="{D80C003C-A7EB-4C4F-89B1-9CA5BC897EFE}" destId="{4B6B4902-EA49-4C45-B794-AD219F1F2FA4}" srcOrd="0" destOrd="0" presId="urn:microsoft.com/office/officeart/2005/8/layout/hProcess4"/>
    <dgm:cxn modelId="{192312CA-9F92-472C-B054-02E834237E24}" type="presOf" srcId="{C1E0437D-3ED3-4C3B-A20F-EF36791E9F4F}" destId="{329C86C2-13D9-42FE-9D02-2F15ED3AB3F4}" srcOrd="0" destOrd="0" presId="urn:microsoft.com/office/officeart/2005/8/layout/hProcess4"/>
    <dgm:cxn modelId="{9ACAD808-1DB1-47FF-89BD-22381BBE2A8A}" type="presOf" srcId="{915144E8-EAFD-4D52-8E2E-69A1EAB4CB60}" destId="{5AB006F3-47CB-4440-B5F9-AC7E36E77D98}" srcOrd="0" destOrd="0" presId="urn:microsoft.com/office/officeart/2005/8/layout/hProcess4"/>
    <dgm:cxn modelId="{BA21A640-83B6-415D-9594-20DCEC5F9861}" type="presOf" srcId="{FF3BE746-ACEC-4ABF-9D3E-F704A810E78E}" destId="{769B7B34-DEE2-440D-BC7C-6250055D789B}" srcOrd="0" destOrd="0" presId="urn:microsoft.com/office/officeart/2005/8/layout/hProcess4"/>
    <dgm:cxn modelId="{B5991E26-CD86-4CCA-B7BA-7D123766B530}" srcId="{D80C003C-A7EB-4C4F-89B1-9CA5BC897EFE}" destId="{9EFBA613-4D13-447F-A105-E61B85498B3A}" srcOrd="4" destOrd="0" parTransId="{DF190CB4-1198-4BAF-A69C-50DDE515FF6B}" sibTransId="{915144E8-EAFD-4D52-8E2E-69A1EAB4CB60}"/>
    <dgm:cxn modelId="{16DF5A96-70BA-4C23-AF33-4A124571A00D}" type="presOf" srcId="{9EFBA613-4D13-447F-A105-E61B85498B3A}" destId="{486FE5AD-9A45-4F7F-AE84-69B61447DDF7}" srcOrd="0" destOrd="0" presId="urn:microsoft.com/office/officeart/2005/8/layout/hProcess4"/>
    <dgm:cxn modelId="{2700A43F-1913-46E4-A506-7E9C83800B4A}" type="presOf" srcId="{ACA9A1E3-898F-4AB3-9478-E7EC2852C5D7}" destId="{2A103F0D-66FD-4F5F-8FD3-36F94E3E87EA}" srcOrd="1" destOrd="0" presId="urn:microsoft.com/office/officeart/2005/8/layout/hProcess4"/>
    <dgm:cxn modelId="{8F1E8076-BFF9-41CC-8B02-BFD5B5161A96}" type="presOf" srcId="{4A520438-CC44-4FDE-9962-BFD4D2A4E2CB}" destId="{B652D355-EDA3-4C2D-981E-73DA15504212}" srcOrd="1" destOrd="0" presId="urn:microsoft.com/office/officeart/2005/8/layout/hProcess4"/>
    <dgm:cxn modelId="{00C8133E-CF24-4A5A-A30E-B7A6E6CD0BB3}" type="presOf" srcId="{7D955DF5-6E05-4825-BE92-17E129544DA1}" destId="{D8189CF7-3AE2-4B8A-8925-C6EE53E6C6F3}" srcOrd="0" destOrd="0" presId="urn:microsoft.com/office/officeart/2005/8/layout/hProcess4"/>
    <dgm:cxn modelId="{E7FCFCD4-9E4C-4198-915D-CC9D3FC62B3F}" type="presOf" srcId="{2D9B62D3-F044-4570-A778-4511A99647F5}" destId="{76F2CD5B-34DC-4FB3-82FC-BF8697A89D29}" srcOrd="0" destOrd="0" presId="urn:microsoft.com/office/officeart/2005/8/layout/hProcess4"/>
    <dgm:cxn modelId="{1F6B5DAC-9DDE-4223-AF51-D3E529F677A9}" type="presOf" srcId="{B5D3E3F2-C80B-4A59-BAAC-ADF372FC9842}" destId="{34F38865-8AC7-4AD1-8875-3057299E9380}" srcOrd="0" destOrd="0" presId="urn:microsoft.com/office/officeart/2005/8/layout/hProcess4"/>
    <dgm:cxn modelId="{E84D1998-D7C9-4FC3-8EA9-6459375AEFA9}" type="presOf" srcId="{86E12C18-C3FA-4F07-8212-91CD06177C4B}" destId="{44047460-CFE9-4AA5-AF9E-13174F2049BE}" srcOrd="1" destOrd="0" presId="urn:microsoft.com/office/officeart/2005/8/layout/hProcess4"/>
    <dgm:cxn modelId="{810857F0-D1CA-43AA-B4A2-689897658E68}" srcId="{D80C003C-A7EB-4C4F-89B1-9CA5BC897EFE}" destId="{B5D3E3F2-C80B-4A59-BAAC-ADF372FC9842}" srcOrd="7" destOrd="0" parTransId="{440EDECF-D053-4BE2-9439-63DE651F51CB}" sibTransId="{99357FEA-22CC-4776-98B8-E216F83B7BC7}"/>
    <dgm:cxn modelId="{6A58AF61-218D-4F23-80F0-070E4334EEDA}" srcId="{9EFBA613-4D13-447F-A105-E61B85498B3A}" destId="{ACA9A1E3-898F-4AB3-9478-E7EC2852C5D7}" srcOrd="0" destOrd="0" parTransId="{0D2F7A3C-2087-467C-A729-9AC30E9625BF}" sibTransId="{762E14CD-B27E-4917-9F93-7106340AC57E}"/>
    <dgm:cxn modelId="{EDB23714-DBCE-4560-8A53-3A735B7C63E2}" type="presOf" srcId="{5C8B7DE2-FADB-40C1-A26A-DF8091C67740}" destId="{ADA759D8-1EE8-4F0F-BEA2-C2CD05C59452}" srcOrd="0" destOrd="0" presId="urn:microsoft.com/office/officeart/2005/8/layout/hProcess4"/>
    <dgm:cxn modelId="{E7819E63-7C97-4817-99CA-1C41D6D609E8}" srcId="{D80C003C-A7EB-4C4F-89B1-9CA5BC897EFE}" destId="{129F0E62-08F7-4264-8F54-5D3D74DA8A31}" srcOrd="1" destOrd="0" parTransId="{61FBF772-728D-438A-B2E1-D5BAC0186F87}" sibTransId="{4E3E6BCD-05D1-4FBC-9993-627D1BD4DE94}"/>
    <dgm:cxn modelId="{4F72375C-1B87-45BE-A5CB-7F00502CD59A}" type="presOf" srcId="{10523FF2-C3A0-4DDF-BA67-9A88A94AB853}" destId="{FA14C07C-07CA-4FD2-B3EA-A824EDE37B4D}" srcOrd="0" destOrd="0" presId="urn:microsoft.com/office/officeart/2005/8/layout/hProcess4"/>
    <dgm:cxn modelId="{A166590B-9CE7-4B81-B0AE-5408A59D63BF}" type="presOf" srcId="{B2FE740A-FF1A-48C0-ADE1-E4C54F263784}" destId="{30143D6F-8F8B-460B-96EF-A0DFF8FF0DC3}" srcOrd="0" destOrd="0" presId="urn:microsoft.com/office/officeart/2005/8/layout/hProcess4"/>
    <dgm:cxn modelId="{C719322B-EC7C-4858-992E-1DAEE79FC53B}" srcId="{B5D3E3F2-C80B-4A59-BAAC-ADF372FC9842}" destId="{B2FE740A-FF1A-48C0-ADE1-E4C54F263784}" srcOrd="0" destOrd="0" parTransId="{36E4A75C-05AE-4885-9AE8-69CC44B3E747}" sibTransId="{B69EFF81-4459-456C-A021-D3CA49FA348D}"/>
    <dgm:cxn modelId="{EB36E643-D7F3-40A2-95C9-757800A593C1}" type="presOf" srcId="{9DD5DEC7-FFC8-4D31-9E36-4665C3AC06F9}" destId="{236D7AB9-7551-4904-8EB1-5F6500ED26F2}" srcOrd="0" destOrd="0" presId="urn:microsoft.com/office/officeart/2005/8/layout/hProcess4"/>
    <dgm:cxn modelId="{49C2F043-AFC9-42F1-B7DC-717D6DA12244}" srcId="{D80C003C-A7EB-4C4F-89B1-9CA5BC897EFE}" destId="{E2477F5C-D572-4001-B983-E46DBC34808C}" srcOrd="5" destOrd="0" parTransId="{F4FDB235-1C34-47E8-B361-005A46676A6E}" sibTransId="{219E8A55-53D2-44A5-9178-7D599FC294C6}"/>
    <dgm:cxn modelId="{145116BC-0691-4FD8-8346-6A422EFF2CFF}" srcId="{D80C003C-A7EB-4C4F-89B1-9CA5BC897EFE}" destId="{684A7BA7-BAE6-4C9D-93EA-DCBEC79F0E5E}" srcOrd="0" destOrd="0" parTransId="{18B0CEC7-F437-4CEF-90AD-694495D03E34}" sibTransId="{019CF59D-BD77-4C23-AD6E-283D212648F7}"/>
    <dgm:cxn modelId="{C4177F68-821B-4E6A-ACC9-E3F7B15C4AAA}" type="presOf" srcId="{4E3E6BCD-05D1-4FBC-9993-627D1BD4DE94}" destId="{F96B4A75-4A76-4437-9D9E-A0E5FFA422BB}" srcOrd="0" destOrd="0" presId="urn:microsoft.com/office/officeart/2005/8/layout/hProcess4"/>
    <dgm:cxn modelId="{7BA187B6-8DA9-4459-ABF0-2E177459E22F}" type="presOf" srcId="{86E12C18-C3FA-4F07-8212-91CD06177C4B}" destId="{1878133F-31A5-4C6D-B8BC-CDF548B4740B}" srcOrd="0" destOrd="0" presId="urn:microsoft.com/office/officeart/2005/8/layout/hProcess4"/>
    <dgm:cxn modelId="{BD8220D1-C461-449B-BAB9-F01FBFDBC348}" srcId="{2D9B62D3-F044-4570-A778-4511A99647F5}" destId="{1FB7F6AC-AC62-47AE-BE9E-1F959039DFA0}" srcOrd="0" destOrd="0" parTransId="{589F34D0-8EF4-4A7D-9F02-EC820A8E4856}" sibTransId="{55E26663-9DB8-469A-A09C-6CD42665A4F4}"/>
    <dgm:cxn modelId="{AFC2954E-F829-4407-B05A-AC39F7C1ED97}" type="presOf" srcId="{21C08FEA-0CA2-44F2-B98B-3633D484C7C8}" destId="{FB52E35E-6A4C-46FB-A75C-5F515F886C5D}" srcOrd="1" destOrd="0" presId="urn:microsoft.com/office/officeart/2005/8/layout/hProcess4"/>
    <dgm:cxn modelId="{4303FA7F-EF94-4D15-858B-B6DFBB2C3B54}" srcId="{D80C003C-A7EB-4C4F-89B1-9CA5BC897EFE}" destId="{5C8B7DE2-FADB-40C1-A26A-DF8091C67740}" srcOrd="6" destOrd="0" parTransId="{B69DF2B6-402A-4EEB-9E34-B4C63AEEBA63}" sibTransId="{10523FF2-C3A0-4DDF-BA67-9A88A94AB853}"/>
    <dgm:cxn modelId="{57B150A2-C4BB-45FE-A04B-7D9F929A2E18}" srcId="{5C8B7DE2-FADB-40C1-A26A-DF8091C67740}" destId="{21C08FEA-0CA2-44F2-B98B-3633D484C7C8}" srcOrd="0" destOrd="0" parTransId="{28915242-1841-40CE-800F-68155AFE4D65}" sibTransId="{0FD1C514-54E7-4946-9348-A8E3E9FC60C8}"/>
    <dgm:cxn modelId="{EDD5DA29-8E64-4BF5-A89C-1B8FB6436331}" type="presOf" srcId="{1FB7F6AC-AC62-47AE-BE9E-1F959039DFA0}" destId="{643ADEC5-21F7-4F1C-BA68-1D069B505EF6}" srcOrd="1" destOrd="0" presId="urn:microsoft.com/office/officeart/2005/8/layout/hProcess4"/>
    <dgm:cxn modelId="{AABF604F-C4E5-4E3E-9E5A-77FFAA39FA0A}" type="presOf" srcId="{E2477F5C-D572-4001-B983-E46DBC34808C}" destId="{B868AFF9-E441-45C4-8C54-1FC5EF154B77}" srcOrd="0" destOrd="0" presId="urn:microsoft.com/office/officeart/2005/8/layout/hProcess4"/>
    <dgm:cxn modelId="{CC75C72F-B121-494B-A886-F4185174F0D8}" type="presOf" srcId="{1FB7F6AC-AC62-47AE-BE9E-1F959039DFA0}" destId="{7B6AAA62-4694-4332-9BC3-C0697BB2063E}" srcOrd="0" destOrd="0" presId="urn:microsoft.com/office/officeart/2005/8/layout/hProcess4"/>
    <dgm:cxn modelId="{88178E5E-97AB-4A4D-8613-94D0111C500F}" srcId="{E2477F5C-D572-4001-B983-E46DBC34808C}" destId="{86E12C18-C3FA-4F07-8212-91CD06177C4B}" srcOrd="0" destOrd="0" parTransId="{04429F83-480D-42B0-B1E6-A1DACC8EE660}" sibTransId="{C69519AC-5F89-44BE-B649-54252112ECE0}"/>
    <dgm:cxn modelId="{E94D0276-E3B5-4FF4-A7D3-F5BB4044B5C1}" type="presOf" srcId="{BE9FF16C-505B-495D-B3B5-088004F67A6A}" destId="{D34D339F-E5EA-48E0-89B8-5D8F0BD17474}" srcOrd="0" destOrd="0" presId="urn:microsoft.com/office/officeart/2005/8/layout/hProcess4"/>
    <dgm:cxn modelId="{C3EA57ED-4718-4E2C-A84D-A6E83DC11428}" type="presParOf" srcId="{4B6B4902-EA49-4C45-B794-AD219F1F2FA4}" destId="{44F513EE-B07F-42C1-9112-54EE27A1DEC4}" srcOrd="0" destOrd="0" presId="urn:microsoft.com/office/officeart/2005/8/layout/hProcess4"/>
    <dgm:cxn modelId="{A3EA5DEB-7A39-4463-BFE6-92C18969C5BC}" type="presParOf" srcId="{4B6B4902-EA49-4C45-B794-AD219F1F2FA4}" destId="{30F0AE76-8B22-49F6-93AB-C28CAB0D3804}" srcOrd="1" destOrd="0" presId="urn:microsoft.com/office/officeart/2005/8/layout/hProcess4"/>
    <dgm:cxn modelId="{A6FD4757-302A-4D56-8F92-AE27629D6561}" type="presParOf" srcId="{4B6B4902-EA49-4C45-B794-AD219F1F2FA4}" destId="{A0F19E70-5901-4128-A905-7CF794427ACD}" srcOrd="2" destOrd="0" presId="urn:microsoft.com/office/officeart/2005/8/layout/hProcess4"/>
    <dgm:cxn modelId="{446B6228-FBB1-4FB7-878B-0C94E774D5F3}" type="presParOf" srcId="{A0F19E70-5901-4128-A905-7CF794427ACD}" destId="{9C33955B-97B8-408F-AE26-C4309167ACC5}" srcOrd="0" destOrd="0" presId="urn:microsoft.com/office/officeart/2005/8/layout/hProcess4"/>
    <dgm:cxn modelId="{3CF13619-446B-4A8B-957A-761D8E3DE76B}" type="presParOf" srcId="{9C33955B-97B8-408F-AE26-C4309167ACC5}" destId="{2665D6A6-0B67-463D-A739-6E162D6AA41A}" srcOrd="0" destOrd="0" presId="urn:microsoft.com/office/officeart/2005/8/layout/hProcess4"/>
    <dgm:cxn modelId="{1CBB4A55-BA35-437B-A61E-C6B1D562AC35}" type="presParOf" srcId="{9C33955B-97B8-408F-AE26-C4309167ACC5}" destId="{D8189CF7-3AE2-4B8A-8925-C6EE53E6C6F3}" srcOrd="1" destOrd="0" presId="urn:microsoft.com/office/officeart/2005/8/layout/hProcess4"/>
    <dgm:cxn modelId="{B6F96F30-2E9E-4976-AA94-71D1DCB2DE12}" type="presParOf" srcId="{9C33955B-97B8-408F-AE26-C4309167ACC5}" destId="{3188BAEC-2377-4E53-9D55-EC40472B81CA}" srcOrd="2" destOrd="0" presId="urn:microsoft.com/office/officeart/2005/8/layout/hProcess4"/>
    <dgm:cxn modelId="{E25582D2-9D2A-4DDB-B084-54D6F605EEAA}" type="presParOf" srcId="{9C33955B-97B8-408F-AE26-C4309167ACC5}" destId="{95D8B49D-F1F6-450C-BCE9-6EB5262DBF78}" srcOrd="3" destOrd="0" presId="urn:microsoft.com/office/officeart/2005/8/layout/hProcess4"/>
    <dgm:cxn modelId="{A55D5FDF-37B7-4476-8958-AE04D1BB8B98}" type="presParOf" srcId="{9C33955B-97B8-408F-AE26-C4309167ACC5}" destId="{AC967A51-9C5B-4C0B-A6CA-2EB18354D7E2}" srcOrd="4" destOrd="0" presId="urn:microsoft.com/office/officeart/2005/8/layout/hProcess4"/>
    <dgm:cxn modelId="{EB0B9717-B6F9-404D-86D3-06F5C905B7A8}" type="presParOf" srcId="{A0F19E70-5901-4128-A905-7CF794427ACD}" destId="{1807AF8D-714B-43DE-A38B-0428DE48BF26}" srcOrd="1" destOrd="0" presId="urn:microsoft.com/office/officeart/2005/8/layout/hProcess4"/>
    <dgm:cxn modelId="{EFB366B2-58D0-4FA7-8986-F8DE2176BE93}" type="presParOf" srcId="{A0F19E70-5901-4128-A905-7CF794427ACD}" destId="{FAF65F61-0E1D-4E19-B72F-061765886481}" srcOrd="2" destOrd="0" presId="urn:microsoft.com/office/officeart/2005/8/layout/hProcess4"/>
    <dgm:cxn modelId="{8C865B5A-A242-4CC7-A751-56CA0A77D097}" type="presParOf" srcId="{FAF65F61-0E1D-4E19-B72F-061765886481}" destId="{A16C3129-AD7C-465C-BE57-30BC161D9E5E}" srcOrd="0" destOrd="0" presId="urn:microsoft.com/office/officeart/2005/8/layout/hProcess4"/>
    <dgm:cxn modelId="{1DC06726-1EA6-482D-BD19-FE4CCD7E1CAF}" type="presParOf" srcId="{FAF65F61-0E1D-4E19-B72F-061765886481}" destId="{769B7B34-DEE2-440D-BC7C-6250055D789B}" srcOrd="1" destOrd="0" presId="urn:microsoft.com/office/officeart/2005/8/layout/hProcess4"/>
    <dgm:cxn modelId="{BF57073F-7CF7-4379-A433-B372DC582EA5}" type="presParOf" srcId="{FAF65F61-0E1D-4E19-B72F-061765886481}" destId="{E32F6233-DD8B-4CCA-B794-51ED0E7CAE80}" srcOrd="2" destOrd="0" presId="urn:microsoft.com/office/officeart/2005/8/layout/hProcess4"/>
    <dgm:cxn modelId="{CAA60AD5-7DED-4A0B-9A60-C7D0024CF1DF}" type="presParOf" srcId="{FAF65F61-0E1D-4E19-B72F-061765886481}" destId="{74177FE2-F026-46AD-8A52-2D969B8F5C22}" srcOrd="3" destOrd="0" presId="urn:microsoft.com/office/officeart/2005/8/layout/hProcess4"/>
    <dgm:cxn modelId="{776806F2-CB40-4B53-81C7-A7F4235B4B81}" type="presParOf" srcId="{FAF65F61-0E1D-4E19-B72F-061765886481}" destId="{CC4E6FD1-3642-4F85-8B96-B29DCF3DD90F}" srcOrd="4" destOrd="0" presId="urn:microsoft.com/office/officeart/2005/8/layout/hProcess4"/>
    <dgm:cxn modelId="{19066A92-93FB-483A-8119-3CBFEC56F2A8}" type="presParOf" srcId="{A0F19E70-5901-4128-A905-7CF794427ACD}" destId="{F96B4A75-4A76-4437-9D9E-A0E5FFA422BB}" srcOrd="3" destOrd="0" presId="urn:microsoft.com/office/officeart/2005/8/layout/hProcess4"/>
    <dgm:cxn modelId="{DDADD4FE-F1FA-4378-9681-3E25F0B110D5}" type="presParOf" srcId="{A0F19E70-5901-4128-A905-7CF794427ACD}" destId="{DBF02A50-DB4B-4F40-81B1-A168991DE073}" srcOrd="4" destOrd="0" presId="urn:microsoft.com/office/officeart/2005/8/layout/hProcess4"/>
    <dgm:cxn modelId="{C714B249-04C5-48B9-B915-743754D4A127}" type="presParOf" srcId="{DBF02A50-DB4B-4F40-81B1-A168991DE073}" destId="{13E027AD-FC85-4B48-82A5-E0825BCF909D}" srcOrd="0" destOrd="0" presId="urn:microsoft.com/office/officeart/2005/8/layout/hProcess4"/>
    <dgm:cxn modelId="{AFBFF8D0-2680-4976-9EB5-0574C8D2424F}" type="presParOf" srcId="{DBF02A50-DB4B-4F40-81B1-A168991DE073}" destId="{A2857494-3BA5-44B6-A441-3020BCF5A0BA}" srcOrd="1" destOrd="0" presId="urn:microsoft.com/office/officeart/2005/8/layout/hProcess4"/>
    <dgm:cxn modelId="{6BCC895D-8005-4786-BC82-43A939AA3D57}" type="presParOf" srcId="{DBF02A50-DB4B-4F40-81B1-A168991DE073}" destId="{B652D355-EDA3-4C2D-981E-73DA15504212}" srcOrd="2" destOrd="0" presId="urn:microsoft.com/office/officeart/2005/8/layout/hProcess4"/>
    <dgm:cxn modelId="{BB614C75-5FAB-46B8-86C9-C5C5EE3FA5E3}" type="presParOf" srcId="{DBF02A50-DB4B-4F40-81B1-A168991DE073}" destId="{236D7AB9-7551-4904-8EB1-5F6500ED26F2}" srcOrd="3" destOrd="0" presId="urn:microsoft.com/office/officeart/2005/8/layout/hProcess4"/>
    <dgm:cxn modelId="{9307EBE5-66C1-4620-AF09-DBB793715A5A}" type="presParOf" srcId="{DBF02A50-DB4B-4F40-81B1-A168991DE073}" destId="{D01381CA-ACA4-43F3-AE68-2380E6410091}" srcOrd="4" destOrd="0" presId="urn:microsoft.com/office/officeart/2005/8/layout/hProcess4"/>
    <dgm:cxn modelId="{570F4370-7985-4F38-9CDC-80364861C79B}" type="presParOf" srcId="{A0F19E70-5901-4128-A905-7CF794427ACD}" destId="{D34D339F-E5EA-48E0-89B8-5D8F0BD17474}" srcOrd="5" destOrd="0" presId="urn:microsoft.com/office/officeart/2005/8/layout/hProcess4"/>
    <dgm:cxn modelId="{46185490-E5DE-4030-B695-C739D406DFC8}" type="presParOf" srcId="{A0F19E70-5901-4128-A905-7CF794427ACD}" destId="{4325C694-1E3E-4A5E-8282-82363A2E70F7}" srcOrd="6" destOrd="0" presId="urn:microsoft.com/office/officeart/2005/8/layout/hProcess4"/>
    <dgm:cxn modelId="{DBE81507-AED3-4BF9-80BA-0CCB05F78BA6}" type="presParOf" srcId="{4325C694-1E3E-4A5E-8282-82363A2E70F7}" destId="{A4F839D9-82D0-4E1F-8227-1A3C983A017B}" srcOrd="0" destOrd="0" presId="urn:microsoft.com/office/officeart/2005/8/layout/hProcess4"/>
    <dgm:cxn modelId="{14B88095-C86D-4710-B0BC-203FBF5A08C4}" type="presParOf" srcId="{4325C694-1E3E-4A5E-8282-82363A2E70F7}" destId="{7B6AAA62-4694-4332-9BC3-C0697BB2063E}" srcOrd="1" destOrd="0" presId="urn:microsoft.com/office/officeart/2005/8/layout/hProcess4"/>
    <dgm:cxn modelId="{23004772-CBC1-4F6D-B4A5-5C08737C63A9}" type="presParOf" srcId="{4325C694-1E3E-4A5E-8282-82363A2E70F7}" destId="{643ADEC5-21F7-4F1C-BA68-1D069B505EF6}" srcOrd="2" destOrd="0" presId="urn:microsoft.com/office/officeart/2005/8/layout/hProcess4"/>
    <dgm:cxn modelId="{DF128684-6664-4E89-B4BF-74345D3406C6}" type="presParOf" srcId="{4325C694-1E3E-4A5E-8282-82363A2E70F7}" destId="{76F2CD5B-34DC-4FB3-82FC-BF8697A89D29}" srcOrd="3" destOrd="0" presId="urn:microsoft.com/office/officeart/2005/8/layout/hProcess4"/>
    <dgm:cxn modelId="{2C097639-F798-4B95-9242-CF4F356C38C6}" type="presParOf" srcId="{4325C694-1E3E-4A5E-8282-82363A2E70F7}" destId="{9EB4F1F1-0BA3-4914-81FA-393CCAAF42D7}" srcOrd="4" destOrd="0" presId="urn:microsoft.com/office/officeart/2005/8/layout/hProcess4"/>
    <dgm:cxn modelId="{6402C545-3CEC-4238-9617-E87E821BF16B}" type="presParOf" srcId="{A0F19E70-5901-4128-A905-7CF794427ACD}" destId="{329C86C2-13D9-42FE-9D02-2F15ED3AB3F4}" srcOrd="7" destOrd="0" presId="urn:microsoft.com/office/officeart/2005/8/layout/hProcess4"/>
    <dgm:cxn modelId="{C914D73C-D135-4366-AD0A-98A7F83FE546}" type="presParOf" srcId="{A0F19E70-5901-4128-A905-7CF794427ACD}" destId="{8DF27F64-B7B1-4171-B2B9-BB9258F87119}" srcOrd="8" destOrd="0" presId="urn:microsoft.com/office/officeart/2005/8/layout/hProcess4"/>
    <dgm:cxn modelId="{5742E88F-49F7-489C-83CB-144919ECC495}" type="presParOf" srcId="{8DF27F64-B7B1-4171-B2B9-BB9258F87119}" destId="{1D8549CF-C835-46AD-A6CE-C6081D12CDFA}" srcOrd="0" destOrd="0" presId="urn:microsoft.com/office/officeart/2005/8/layout/hProcess4"/>
    <dgm:cxn modelId="{7EB7D4FC-1D57-4C30-BAA2-1874FF8C9B17}" type="presParOf" srcId="{8DF27F64-B7B1-4171-B2B9-BB9258F87119}" destId="{4AA43E6D-04EC-4FC1-BD7D-0FD1B0DC69C0}" srcOrd="1" destOrd="0" presId="urn:microsoft.com/office/officeart/2005/8/layout/hProcess4"/>
    <dgm:cxn modelId="{0E42265A-A0EB-46F7-B877-A8AAE8F3A753}" type="presParOf" srcId="{8DF27F64-B7B1-4171-B2B9-BB9258F87119}" destId="{2A103F0D-66FD-4F5F-8FD3-36F94E3E87EA}" srcOrd="2" destOrd="0" presId="urn:microsoft.com/office/officeart/2005/8/layout/hProcess4"/>
    <dgm:cxn modelId="{A90C2B6F-34B8-4D90-A998-D1E94CCEE433}" type="presParOf" srcId="{8DF27F64-B7B1-4171-B2B9-BB9258F87119}" destId="{486FE5AD-9A45-4F7F-AE84-69B61447DDF7}" srcOrd="3" destOrd="0" presId="urn:microsoft.com/office/officeart/2005/8/layout/hProcess4"/>
    <dgm:cxn modelId="{35144804-8DB5-47B6-AD9A-0DFB1A257BF9}" type="presParOf" srcId="{8DF27F64-B7B1-4171-B2B9-BB9258F87119}" destId="{309190C3-D67A-40A8-AEB6-18AC405803C9}" srcOrd="4" destOrd="0" presId="urn:microsoft.com/office/officeart/2005/8/layout/hProcess4"/>
    <dgm:cxn modelId="{E7939FA5-8BED-4C98-A5E2-5A6DE9BA2F61}" type="presParOf" srcId="{A0F19E70-5901-4128-A905-7CF794427ACD}" destId="{5AB006F3-47CB-4440-B5F9-AC7E36E77D98}" srcOrd="9" destOrd="0" presId="urn:microsoft.com/office/officeart/2005/8/layout/hProcess4"/>
    <dgm:cxn modelId="{04DE1B8C-D6BA-4A0D-B3A9-D327401CA682}" type="presParOf" srcId="{A0F19E70-5901-4128-A905-7CF794427ACD}" destId="{1806F221-F634-49A7-BE2D-3E077226DE33}" srcOrd="10" destOrd="0" presId="urn:microsoft.com/office/officeart/2005/8/layout/hProcess4"/>
    <dgm:cxn modelId="{046F5601-610D-4ED8-99FA-5A58A9DBA4B4}" type="presParOf" srcId="{1806F221-F634-49A7-BE2D-3E077226DE33}" destId="{E8BD9362-3E14-4400-8E0B-96004D26B28B}" srcOrd="0" destOrd="0" presId="urn:microsoft.com/office/officeart/2005/8/layout/hProcess4"/>
    <dgm:cxn modelId="{D7A0DC57-B1AD-425B-8E9A-DFB1DAC60A8A}" type="presParOf" srcId="{1806F221-F634-49A7-BE2D-3E077226DE33}" destId="{1878133F-31A5-4C6D-B8BC-CDF548B4740B}" srcOrd="1" destOrd="0" presId="urn:microsoft.com/office/officeart/2005/8/layout/hProcess4"/>
    <dgm:cxn modelId="{64CC3964-C798-4210-A3F8-314FA8BA2932}" type="presParOf" srcId="{1806F221-F634-49A7-BE2D-3E077226DE33}" destId="{44047460-CFE9-4AA5-AF9E-13174F2049BE}" srcOrd="2" destOrd="0" presId="urn:microsoft.com/office/officeart/2005/8/layout/hProcess4"/>
    <dgm:cxn modelId="{90A16ABE-89EE-4493-81D8-308396598254}" type="presParOf" srcId="{1806F221-F634-49A7-BE2D-3E077226DE33}" destId="{B868AFF9-E441-45C4-8C54-1FC5EF154B77}" srcOrd="3" destOrd="0" presId="urn:microsoft.com/office/officeart/2005/8/layout/hProcess4"/>
    <dgm:cxn modelId="{C0F5703E-0812-4F7B-B6B9-32A931F3525A}" type="presParOf" srcId="{1806F221-F634-49A7-BE2D-3E077226DE33}" destId="{05A4EE37-4451-48A0-B443-E7C144F8F823}" srcOrd="4" destOrd="0" presId="urn:microsoft.com/office/officeart/2005/8/layout/hProcess4"/>
    <dgm:cxn modelId="{A28E5E0C-49DA-4C5E-B5CE-F4F1B59ABF91}" type="presParOf" srcId="{A0F19E70-5901-4128-A905-7CF794427ACD}" destId="{64B731CE-358F-4689-A8E2-2A9E80600A2E}" srcOrd="11" destOrd="0" presId="urn:microsoft.com/office/officeart/2005/8/layout/hProcess4"/>
    <dgm:cxn modelId="{B47FA504-A85C-48C4-AA33-7BF0E3765E98}" type="presParOf" srcId="{A0F19E70-5901-4128-A905-7CF794427ACD}" destId="{EE3A3C0E-AE9C-4933-9763-F66473BF44C1}" srcOrd="12" destOrd="0" presId="urn:microsoft.com/office/officeart/2005/8/layout/hProcess4"/>
    <dgm:cxn modelId="{C5D6932B-F14B-4955-BF46-786AD1442914}" type="presParOf" srcId="{EE3A3C0E-AE9C-4933-9763-F66473BF44C1}" destId="{950BD443-2C7A-4C60-90B6-F53C05DE49AE}" srcOrd="0" destOrd="0" presId="urn:microsoft.com/office/officeart/2005/8/layout/hProcess4"/>
    <dgm:cxn modelId="{C95E6622-8AEA-414E-9630-B55308E20AEE}" type="presParOf" srcId="{EE3A3C0E-AE9C-4933-9763-F66473BF44C1}" destId="{01B1D600-67B1-4FF1-890E-5FD30886660B}" srcOrd="1" destOrd="0" presId="urn:microsoft.com/office/officeart/2005/8/layout/hProcess4"/>
    <dgm:cxn modelId="{E02674E1-969A-46AE-884C-097C2DA7257B}" type="presParOf" srcId="{EE3A3C0E-AE9C-4933-9763-F66473BF44C1}" destId="{FB52E35E-6A4C-46FB-A75C-5F515F886C5D}" srcOrd="2" destOrd="0" presId="urn:microsoft.com/office/officeart/2005/8/layout/hProcess4"/>
    <dgm:cxn modelId="{1022505E-F9B8-4CAD-83D1-38E705C1EA3B}" type="presParOf" srcId="{EE3A3C0E-AE9C-4933-9763-F66473BF44C1}" destId="{ADA759D8-1EE8-4F0F-BEA2-C2CD05C59452}" srcOrd="3" destOrd="0" presId="urn:microsoft.com/office/officeart/2005/8/layout/hProcess4"/>
    <dgm:cxn modelId="{EFB08781-A77D-4F5C-8EAF-E08D0B9E5810}" type="presParOf" srcId="{EE3A3C0E-AE9C-4933-9763-F66473BF44C1}" destId="{D40C4035-C957-47F8-B1F2-139A97D0191B}" srcOrd="4" destOrd="0" presId="urn:microsoft.com/office/officeart/2005/8/layout/hProcess4"/>
    <dgm:cxn modelId="{5150E6F2-5C1F-4BF5-8A23-C3AD50945FD5}" type="presParOf" srcId="{A0F19E70-5901-4128-A905-7CF794427ACD}" destId="{FA14C07C-07CA-4FD2-B3EA-A824EDE37B4D}" srcOrd="13" destOrd="0" presId="urn:microsoft.com/office/officeart/2005/8/layout/hProcess4"/>
    <dgm:cxn modelId="{24F1F505-E6DF-4428-B93D-19A295FAAA4D}" type="presParOf" srcId="{A0F19E70-5901-4128-A905-7CF794427ACD}" destId="{373C4E85-F034-44FC-B657-95C3A890AF1E}" srcOrd="14" destOrd="0" presId="urn:microsoft.com/office/officeart/2005/8/layout/hProcess4"/>
    <dgm:cxn modelId="{0ADD392D-5C7E-40D5-946C-C0E2B31B7E5B}" type="presParOf" srcId="{373C4E85-F034-44FC-B657-95C3A890AF1E}" destId="{4F746BD2-C5B5-472D-AC28-B6389E4DAB54}" srcOrd="0" destOrd="0" presId="urn:microsoft.com/office/officeart/2005/8/layout/hProcess4"/>
    <dgm:cxn modelId="{EC70D696-235D-4B1C-A889-AEBBD94FC052}" type="presParOf" srcId="{373C4E85-F034-44FC-B657-95C3A890AF1E}" destId="{30143D6F-8F8B-460B-96EF-A0DFF8FF0DC3}" srcOrd="1" destOrd="0" presId="urn:microsoft.com/office/officeart/2005/8/layout/hProcess4"/>
    <dgm:cxn modelId="{9C9D7277-9BAA-4B21-AC4A-CB09376D964A}" type="presParOf" srcId="{373C4E85-F034-44FC-B657-95C3A890AF1E}" destId="{9A040737-0F1C-444D-9E72-BDC7E9C23306}" srcOrd="2" destOrd="0" presId="urn:microsoft.com/office/officeart/2005/8/layout/hProcess4"/>
    <dgm:cxn modelId="{5B4A36AC-B9F0-4CD3-85DE-A6E3B1C775A6}" type="presParOf" srcId="{373C4E85-F034-44FC-B657-95C3A890AF1E}" destId="{34F38865-8AC7-4AD1-8875-3057299E9380}" srcOrd="3" destOrd="0" presId="urn:microsoft.com/office/officeart/2005/8/layout/hProcess4"/>
    <dgm:cxn modelId="{8DDFF046-A923-4B3D-9901-3679814DBC68}" type="presParOf" srcId="{373C4E85-F034-44FC-B657-95C3A890AF1E}" destId="{25442AA7-A431-45EF-912E-D577A1CD0B5F}"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96F1B1-EBD4-45EF-BAD2-734D9DE222E1}" type="doc">
      <dgm:prSet loTypeId="urn:microsoft.com/office/officeart/2011/layout/CircleProcess" loCatId="process" qsTypeId="urn:microsoft.com/office/officeart/2005/8/quickstyle/simple1" qsCatId="simple" csTypeId="urn:microsoft.com/office/officeart/2005/8/colors/accent1_4" csCatId="accent1" phldr="1"/>
      <dgm:spPr/>
      <dgm:t>
        <a:bodyPr/>
        <a:lstStyle/>
        <a:p>
          <a:endParaRPr lang="en-US"/>
        </a:p>
      </dgm:t>
    </dgm:pt>
    <dgm:pt modelId="{3335DC57-473C-4B86-992A-47E903210B10}">
      <dgm:prSet phldrT="[Texto]" custT="1"/>
      <dgm:spPr/>
      <dgm:t>
        <a:bodyPr/>
        <a:lstStyle/>
        <a:p>
          <a:r>
            <a:rPr lang="es-MX" sz="1800" dirty="0" smtClean="0">
              <a:latin typeface="+mj-lt"/>
            </a:rPr>
            <a:t>Determinantes sociales de la salud</a:t>
          </a:r>
          <a:endParaRPr lang="en-US" sz="1800" dirty="0">
            <a:latin typeface="+mj-lt"/>
          </a:endParaRPr>
        </a:p>
      </dgm:t>
    </dgm:pt>
    <dgm:pt modelId="{92F46A4C-1B8C-4A1C-91E1-8448AA2D9278}" type="parTrans" cxnId="{19452671-1EE2-4650-8EA2-6CF381030975}">
      <dgm:prSet/>
      <dgm:spPr/>
      <dgm:t>
        <a:bodyPr/>
        <a:lstStyle/>
        <a:p>
          <a:endParaRPr lang="en-US" sz="2400">
            <a:latin typeface="+mj-lt"/>
          </a:endParaRPr>
        </a:p>
      </dgm:t>
    </dgm:pt>
    <dgm:pt modelId="{5C44090E-4E37-4B3F-BA61-A7BB23549DCF}" type="sibTrans" cxnId="{19452671-1EE2-4650-8EA2-6CF381030975}">
      <dgm:prSet/>
      <dgm:spPr/>
      <dgm:t>
        <a:bodyPr/>
        <a:lstStyle/>
        <a:p>
          <a:endParaRPr lang="en-US" sz="2400">
            <a:latin typeface="+mj-lt"/>
          </a:endParaRPr>
        </a:p>
      </dgm:t>
    </dgm:pt>
    <dgm:pt modelId="{EEFDA050-9D0E-41C4-BCC9-4BF01AD3ED60}">
      <dgm:prSet phldrT="[Texto]" custT="1"/>
      <dgm:spPr/>
      <dgm:t>
        <a:bodyPr/>
        <a:lstStyle/>
        <a:p>
          <a:r>
            <a:rPr lang="es-MX" sz="1400" dirty="0" err="1" smtClean="0">
              <a:latin typeface="+mj-lt"/>
            </a:rPr>
            <a:t>Intersectorialidad</a:t>
          </a:r>
          <a:endParaRPr lang="en-US" sz="1400" dirty="0">
            <a:latin typeface="+mj-lt"/>
          </a:endParaRPr>
        </a:p>
      </dgm:t>
    </dgm:pt>
    <dgm:pt modelId="{19AF62C6-3E68-4AA4-8E01-466C1E7FA3A3}" type="parTrans" cxnId="{3077D82F-054D-4487-8E51-D3449D8956D8}">
      <dgm:prSet/>
      <dgm:spPr/>
      <dgm:t>
        <a:bodyPr/>
        <a:lstStyle/>
        <a:p>
          <a:endParaRPr lang="en-US" sz="2400">
            <a:latin typeface="+mj-lt"/>
          </a:endParaRPr>
        </a:p>
      </dgm:t>
    </dgm:pt>
    <dgm:pt modelId="{CE35842E-E6F8-469F-AB27-2D7290373C79}" type="sibTrans" cxnId="{3077D82F-054D-4487-8E51-D3449D8956D8}">
      <dgm:prSet/>
      <dgm:spPr/>
      <dgm:t>
        <a:bodyPr/>
        <a:lstStyle/>
        <a:p>
          <a:endParaRPr lang="en-US" sz="2400">
            <a:latin typeface="+mj-lt"/>
          </a:endParaRPr>
        </a:p>
      </dgm:t>
    </dgm:pt>
    <dgm:pt modelId="{5CDC6943-8E08-4D0D-B5FF-193E8A487AB4}">
      <dgm:prSet phldrT="[Texto]" custT="1"/>
      <dgm:spPr/>
      <dgm:t>
        <a:bodyPr/>
        <a:lstStyle/>
        <a:p>
          <a:r>
            <a:rPr lang="es-MX" sz="2400" dirty="0" smtClean="0">
              <a:latin typeface="+mj-lt"/>
            </a:rPr>
            <a:t>Salud en todas las políticas</a:t>
          </a:r>
          <a:endParaRPr lang="en-US" sz="2400" dirty="0">
            <a:latin typeface="+mj-lt"/>
          </a:endParaRPr>
        </a:p>
      </dgm:t>
    </dgm:pt>
    <dgm:pt modelId="{D506992E-7A01-456C-811F-2BB435E5B677}" type="parTrans" cxnId="{48272E4A-3DA0-432D-BCB2-3687B6F067BB}">
      <dgm:prSet/>
      <dgm:spPr/>
      <dgm:t>
        <a:bodyPr/>
        <a:lstStyle/>
        <a:p>
          <a:endParaRPr lang="en-US" sz="2400">
            <a:latin typeface="+mj-lt"/>
          </a:endParaRPr>
        </a:p>
      </dgm:t>
    </dgm:pt>
    <dgm:pt modelId="{40DA31E3-E93D-4B6B-A3A5-8133ABD154C9}" type="sibTrans" cxnId="{48272E4A-3DA0-432D-BCB2-3687B6F067BB}">
      <dgm:prSet/>
      <dgm:spPr/>
      <dgm:t>
        <a:bodyPr/>
        <a:lstStyle/>
        <a:p>
          <a:endParaRPr lang="en-US" sz="2400">
            <a:latin typeface="+mj-lt"/>
          </a:endParaRPr>
        </a:p>
      </dgm:t>
    </dgm:pt>
    <dgm:pt modelId="{788AFDFA-6B41-4CE1-B218-F107BA803F67}" type="pres">
      <dgm:prSet presAssocID="{A196F1B1-EBD4-45EF-BAD2-734D9DE222E1}" presName="Name0" presStyleCnt="0">
        <dgm:presLayoutVars>
          <dgm:chMax val="11"/>
          <dgm:chPref val="11"/>
          <dgm:dir/>
          <dgm:resizeHandles/>
        </dgm:presLayoutVars>
      </dgm:prSet>
      <dgm:spPr/>
      <dgm:t>
        <a:bodyPr/>
        <a:lstStyle/>
        <a:p>
          <a:endParaRPr lang="es-MX"/>
        </a:p>
      </dgm:t>
    </dgm:pt>
    <dgm:pt modelId="{33BCE5B9-BA84-4D9C-AC1A-741861D377DE}" type="pres">
      <dgm:prSet presAssocID="{5CDC6943-8E08-4D0D-B5FF-193E8A487AB4}" presName="Accent3" presStyleCnt="0"/>
      <dgm:spPr/>
    </dgm:pt>
    <dgm:pt modelId="{C843AF88-4377-45C1-9B95-38F869007768}" type="pres">
      <dgm:prSet presAssocID="{5CDC6943-8E08-4D0D-B5FF-193E8A487AB4}" presName="Accent" presStyleLbl="node1" presStyleIdx="0" presStyleCnt="3"/>
      <dgm:spPr/>
    </dgm:pt>
    <dgm:pt modelId="{94428599-7188-4011-AF1C-3A9603701B40}" type="pres">
      <dgm:prSet presAssocID="{5CDC6943-8E08-4D0D-B5FF-193E8A487AB4}" presName="ParentBackground3" presStyleCnt="0"/>
      <dgm:spPr/>
    </dgm:pt>
    <dgm:pt modelId="{2ABED10D-EE67-40FD-BBD3-6F9FF23C98C4}" type="pres">
      <dgm:prSet presAssocID="{5CDC6943-8E08-4D0D-B5FF-193E8A487AB4}" presName="ParentBackground" presStyleLbl="fgAcc1" presStyleIdx="0" presStyleCnt="3"/>
      <dgm:spPr/>
      <dgm:t>
        <a:bodyPr/>
        <a:lstStyle/>
        <a:p>
          <a:endParaRPr lang="es-MX"/>
        </a:p>
      </dgm:t>
    </dgm:pt>
    <dgm:pt modelId="{71BA4459-DD90-4A6E-8DD7-AD9FB0655A08}" type="pres">
      <dgm:prSet presAssocID="{5CDC6943-8E08-4D0D-B5FF-193E8A487AB4}" presName="Parent3" presStyleLbl="revTx" presStyleIdx="0" presStyleCnt="0">
        <dgm:presLayoutVars>
          <dgm:chMax val="1"/>
          <dgm:chPref val="1"/>
          <dgm:bulletEnabled val="1"/>
        </dgm:presLayoutVars>
      </dgm:prSet>
      <dgm:spPr/>
      <dgm:t>
        <a:bodyPr/>
        <a:lstStyle/>
        <a:p>
          <a:endParaRPr lang="es-MX"/>
        </a:p>
      </dgm:t>
    </dgm:pt>
    <dgm:pt modelId="{01869183-2E72-4E1D-A2FD-650CC475394A}" type="pres">
      <dgm:prSet presAssocID="{EEFDA050-9D0E-41C4-BCC9-4BF01AD3ED60}" presName="Accent2" presStyleCnt="0"/>
      <dgm:spPr/>
    </dgm:pt>
    <dgm:pt modelId="{064EBD03-E899-47F1-8D9E-FBAD477A2AD9}" type="pres">
      <dgm:prSet presAssocID="{EEFDA050-9D0E-41C4-BCC9-4BF01AD3ED60}" presName="Accent" presStyleLbl="node1" presStyleIdx="1" presStyleCnt="3"/>
      <dgm:spPr/>
    </dgm:pt>
    <dgm:pt modelId="{C2A3B3BA-0DD6-492A-9D8F-54E54E849036}" type="pres">
      <dgm:prSet presAssocID="{EEFDA050-9D0E-41C4-BCC9-4BF01AD3ED60}" presName="ParentBackground2" presStyleCnt="0"/>
      <dgm:spPr/>
    </dgm:pt>
    <dgm:pt modelId="{6101BE77-434A-442D-A28B-3E650A373D15}" type="pres">
      <dgm:prSet presAssocID="{EEFDA050-9D0E-41C4-BCC9-4BF01AD3ED60}" presName="ParentBackground" presStyleLbl="fgAcc1" presStyleIdx="1" presStyleCnt="3" custLinFactNeighborX="-1764"/>
      <dgm:spPr/>
      <dgm:t>
        <a:bodyPr/>
        <a:lstStyle/>
        <a:p>
          <a:endParaRPr lang="es-MX"/>
        </a:p>
      </dgm:t>
    </dgm:pt>
    <dgm:pt modelId="{E9182F61-9605-49AB-9A5E-B9AC90F04113}" type="pres">
      <dgm:prSet presAssocID="{EEFDA050-9D0E-41C4-BCC9-4BF01AD3ED60}" presName="Parent2" presStyleLbl="revTx" presStyleIdx="0" presStyleCnt="0">
        <dgm:presLayoutVars>
          <dgm:chMax val="1"/>
          <dgm:chPref val="1"/>
          <dgm:bulletEnabled val="1"/>
        </dgm:presLayoutVars>
      </dgm:prSet>
      <dgm:spPr/>
      <dgm:t>
        <a:bodyPr/>
        <a:lstStyle/>
        <a:p>
          <a:endParaRPr lang="es-MX"/>
        </a:p>
      </dgm:t>
    </dgm:pt>
    <dgm:pt modelId="{91500E14-34C2-4D0A-93AB-597318407364}" type="pres">
      <dgm:prSet presAssocID="{3335DC57-473C-4B86-992A-47E903210B10}" presName="Accent1" presStyleCnt="0"/>
      <dgm:spPr/>
    </dgm:pt>
    <dgm:pt modelId="{DF285F5D-20FF-43C7-A337-7BB47C2B38F2}" type="pres">
      <dgm:prSet presAssocID="{3335DC57-473C-4B86-992A-47E903210B10}" presName="Accent" presStyleLbl="node1" presStyleIdx="2" presStyleCnt="3"/>
      <dgm:spPr/>
    </dgm:pt>
    <dgm:pt modelId="{C9A0EC8B-9E36-4D92-9C6A-7EAA2E6E060D}" type="pres">
      <dgm:prSet presAssocID="{3335DC57-473C-4B86-992A-47E903210B10}" presName="ParentBackground1" presStyleCnt="0"/>
      <dgm:spPr/>
    </dgm:pt>
    <dgm:pt modelId="{E4A159B1-3C33-41E4-B244-4B2C75E317FF}" type="pres">
      <dgm:prSet presAssocID="{3335DC57-473C-4B86-992A-47E903210B10}" presName="ParentBackground" presStyleLbl="fgAcc1" presStyleIdx="2" presStyleCnt="3"/>
      <dgm:spPr/>
      <dgm:t>
        <a:bodyPr/>
        <a:lstStyle/>
        <a:p>
          <a:endParaRPr lang="es-MX"/>
        </a:p>
      </dgm:t>
    </dgm:pt>
    <dgm:pt modelId="{CA845E36-905C-4B9A-8DCC-B463F0ABC8D6}" type="pres">
      <dgm:prSet presAssocID="{3335DC57-473C-4B86-992A-47E903210B10}" presName="Parent1" presStyleLbl="revTx" presStyleIdx="0" presStyleCnt="0">
        <dgm:presLayoutVars>
          <dgm:chMax val="1"/>
          <dgm:chPref val="1"/>
          <dgm:bulletEnabled val="1"/>
        </dgm:presLayoutVars>
      </dgm:prSet>
      <dgm:spPr/>
      <dgm:t>
        <a:bodyPr/>
        <a:lstStyle/>
        <a:p>
          <a:endParaRPr lang="es-MX"/>
        </a:p>
      </dgm:t>
    </dgm:pt>
  </dgm:ptLst>
  <dgm:cxnLst>
    <dgm:cxn modelId="{B211B891-6D54-4600-B4C8-2CC5E42EDA2A}" type="presOf" srcId="{EEFDA050-9D0E-41C4-BCC9-4BF01AD3ED60}" destId="{E9182F61-9605-49AB-9A5E-B9AC90F04113}" srcOrd="1" destOrd="0" presId="urn:microsoft.com/office/officeart/2011/layout/CircleProcess"/>
    <dgm:cxn modelId="{BDCBA79B-AE76-4C45-99C6-6A5AE057ABE4}" type="presOf" srcId="{3335DC57-473C-4B86-992A-47E903210B10}" destId="{E4A159B1-3C33-41E4-B244-4B2C75E317FF}" srcOrd="0" destOrd="0" presId="urn:microsoft.com/office/officeart/2011/layout/CircleProcess"/>
    <dgm:cxn modelId="{19452671-1EE2-4650-8EA2-6CF381030975}" srcId="{A196F1B1-EBD4-45EF-BAD2-734D9DE222E1}" destId="{3335DC57-473C-4B86-992A-47E903210B10}" srcOrd="0" destOrd="0" parTransId="{92F46A4C-1B8C-4A1C-91E1-8448AA2D9278}" sibTransId="{5C44090E-4E37-4B3F-BA61-A7BB23549DCF}"/>
    <dgm:cxn modelId="{052F4CAB-DD07-4217-951A-EEAF45DAB528}" type="presOf" srcId="{EEFDA050-9D0E-41C4-BCC9-4BF01AD3ED60}" destId="{6101BE77-434A-442D-A28B-3E650A373D15}" srcOrd="0" destOrd="0" presId="urn:microsoft.com/office/officeart/2011/layout/CircleProcess"/>
    <dgm:cxn modelId="{E86BF37B-6954-470C-88A0-35A65F9E91CC}" type="presOf" srcId="{5CDC6943-8E08-4D0D-B5FF-193E8A487AB4}" destId="{71BA4459-DD90-4A6E-8DD7-AD9FB0655A08}" srcOrd="1" destOrd="0" presId="urn:microsoft.com/office/officeart/2011/layout/CircleProcess"/>
    <dgm:cxn modelId="{A3F2691D-ECFC-4F54-A92B-C70D85C20B21}" type="presOf" srcId="{A196F1B1-EBD4-45EF-BAD2-734D9DE222E1}" destId="{788AFDFA-6B41-4CE1-B218-F107BA803F67}" srcOrd="0" destOrd="0" presId="urn:microsoft.com/office/officeart/2011/layout/CircleProcess"/>
    <dgm:cxn modelId="{088E9A5C-122E-4F90-8AAD-D718658C3C30}" type="presOf" srcId="{5CDC6943-8E08-4D0D-B5FF-193E8A487AB4}" destId="{2ABED10D-EE67-40FD-BBD3-6F9FF23C98C4}" srcOrd="0" destOrd="0" presId="urn:microsoft.com/office/officeart/2011/layout/CircleProcess"/>
    <dgm:cxn modelId="{7A025F64-1CB1-497F-A3BD-444E20FCAEDE}" type="presOf" srcId="{3335DC57-473C-4B86-992A-47E903210B10}" destId="{CA845E36-905C-4B9A-8DCC-B463F0ABC8D6}" srcOrd="1" destOrd="0" presId="urn:microsoft.com/office/officeart/2011/layout/CircleProcess"/>
    <dgm:cxn modelId="{3077D82F-054D-4487-8E51-D3449D8956D8}" srcId="{A196F1B1-EBD4-45EF-BAD2-734D9DE222E1}" destId="{EEFDA050-9D0E-41C4-BCC9-4BF01AD3ED60}" srcOrd="1" destOrd="0" parTransId="{19AF62C6-3E68-4AA4-8E01-466C1E7FA3A3}" sibTransId="{CE35842E-E6F8-469F-AB27-2D7290373C79}"/>
    <dgm:cxn modelId="{48272E4A-3DA0-432D-BCB2-3687B6F067BB}" srcId="{A196F1B1-EBD4-45EF-BAD2-734D9DE222E1}" destId="{5CDC6943-8E08-4D0D-B5FF-193E8A487AB4}" srcOrd="2" destOrd="0" parTransId="{D506992E-7A01-456C-811F-2BB435E5B677}" sibTransId="{40DA31E3-E93D-4B6B-A3A5-8133ABD154C9}"/>
    <dgm:cxn modelId="{522005E1-737C-4739-B5C4-EE89E7799E27}" type="presParOf" srcId="{788AFDFA-6B41-4CE1-B218-F107BA803F67}" destId="{33BCE5B9-BA84-4D9C-AC1A-741861D377DE}" srcOrd="0" destOrd="0" presId="urn:microsoft.com/office/officeart/2011/layout/CircleProcess"/>
    <dgm:cxn modelId="{254C3EDE-EE26-4572-8491-A5A072ED881A}" type="presParOf" srcId="{33BCE5B9-BA84-4D9C-AC1A-741861D377DE}" destId="{C843AF88-4377-45C1-9B95-38F869007768}" srcOrd="0" destOrd="0" presId="urn:microsoft.com/office/officeart/2011/layout/CircleProcess"/>
    <dgm:cxn modelId="{0DFF486B-28BF-463A-9E0A-74CD5F952CB7}" type="presParOf" srcId="{788AFDFA-6B41-4CE1-B218-F107BA803F67}" destId="{94428599-7188-4011-AF1C-3A9603701B40}" srcOrd="1" destOrd="0" presId="urn:microsoft.com/office/officeart/2011/layout/CircleProcess"/>
    <dgm:cxn modelId="{4CF89317-5D36-41BA-9BFC-81D74F4A6BE3}" type="presParOf" srcId="{94428599-7188-4011-AF1C-3A9603701B40}" destId="{2ABED10D-EE67-40FD-BBD3-6F9FF23C98C4}" srcOrd="0" destOrd="0" presId="urn:microsoft.com/office/officeart/2011/layout/CircleProcess"/>
    <dgm:cxn modelId="{A666211C-B88B-40F0-BC7D-7C41E55E9F1C}" type="presParOf" srcId="{788AFDFA-6B41-4CE1-B218-F107BA803F67}" destId="{71BA4459-DD90-4A6E-8DD7-AD9FB0655A08}" srcOrd="2" destOrd="0" presId="urn:microsoft.com/office/officeart/2011/layout/CircleProcess"/>
    <dgm:cxn modelId="{8F51B0A1-5B76-4C49-ADEE-9FDBCB4DA8DC}" type="presParOf" srcId="{788AFDFA-6B41-4CE1-B218-F107BA803F67}" destId="{01869183-2E72-4E1D-A2FD-650CC475394A}" srcOrd="3" destOrd="0" presId="urn:microsoft.com/office/officeart/2011/layout/CircleProcess"/>
    <dgm:cxn modelId="{E509C87B-F420-40C2-AFD1-EFCD9F01AE53}" type="presParOf" srcId="{01869183-2E72-4E1D-A2FD-650CC475394A}" destId="{064EBD03-E899-47F1-8D9E-FBAD477A2AD9}" srcOrd="0" destOrd="0" presId="urn:microsoft.com/office/officeart/2011/layout/CircleProcess"/>
    <dgm:cxn modelId="{983C779B-F09C-4348-B3E0-F71FB003CBA1}" type="presParOf" srcId="{788AFDFA-6B41-4CE1-B218-F107BA803F67}" destId="{C2A3B3BA-0DD6-492A-9D8F-54E54E849036}" srcOrd="4" destOrd="0" presId="urn:microsoft.com/office/officeart/2011/layout/CircleProcess"/>
    <dgm:cxn modelId="{B765B52A-EE71-4097-83A5-51606B825C58}" type="presParOf" srcId="{C2A3B3BA-0DD6-492A-9D8F-54E54E849036}" destId="{6101BE77-434A-442D-A28B-3E650A373D15}" srcOrd="0" destOrd="0" presId="urn:microsoft.com/office/officeart/2011/layout/CircleProcess"/>
    <dgm:cxn modelId="{E046D182-5234-4FA4-AC1C-E9581A5B2E60}" type="presParOf" srcId="{788AFDFA-6B41-4CE1-B218-F107BA803F67}" destId="{E9182F61-9605-49AB-9A5E-B9AC90F04113}" srcOrd="5" destOrd="0" presId="urn:microsoft.com/office/officeart/2011/layout/CircleProcess"/>
    <dgm:cxn modelId="{EDD7B94D-AEE4-4AA8-A391-69AA67349251}" type="presParOf" srcId="{788AFDFA-6B41-4CE1-B218-F107BA803F67}" destId="{91500E14-34C2-4D0A-93AB-597318407364}" srcOrd="6" destOrd="0" presId="urn:microsoft.com/office/officeart/2011/layout/CircleProcess"/>
    <dgm:cxn modelId="{8A659B30-A0ED-43E6-91FE-7C71471C5124}" type="presParOf" srcId="{91500E14-34C2-4D0A-93AB-597318407364}" destId="{DF285F5D-20FF-43C7-A337-7BB47C2B38F2}" srcOrd="0" destOrd="0" presId="urn:microsoft.com/office/officeart/2011/layout/CircleProcess"/>
    <dgm:cxn modelId="{08FF1F98-38DE-42D6-9C96-9C257ED18991}" type="presParOf" srcId="{788AFDFA-6B41-4CE1-B218-F107BA803F67}" destId="{C9A0EC8B-9E36-4D92-9C6A-7EAA2E6E060D}" srcOrd="7" destOrd="0" presId="urn:microsoft.com/office/officeart/2011/layout/CircleProcess"/>
    <dgm:cxn modelId="{90E3DCB2-9497-4ADC-9FEA-6CE361DB100E}" type="presParOf" srcId="{C9A0EC8B-9E36-4D92-9C6A-7EAA2E6E060D}" destId="{E4A159B1-3C33-41E4-B244-4B2C75E317FF}" srcOrd="0" destOrd="0" presId="urn:microsoft.com/office/officeart/2011/layout/CircleProcess"/>
    <dgm:cxn modelId="{99775A1B-AC8B-40B0-8755-1EF794B793FA}" type="presParOf" srcId="{788AFDFA-6B41-4CE1-B218-F107BA803F67}" destId="{CA845E36-905C-4B9A-8DCC-B463F0ABC8D6}"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Proceso de círculos"/>
  <dgm:desc val="Se usa para mostrar pasos secuenciales en un proceso. Se limita a once formas de Nivel 1 con un número ilimitado de formas de Nivel 2. Funciona mejor con poco texto. No aparece texto sin utilizar, pero queda disponible si cambia entre diseño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EBC03B-EA46-4CCD-8F06-0E35FC975295}" type="datetimeFigureOut">
              <a:rPr lang="en-US" smtClean="0"/>
              <a:t>9/9/2015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593804-1DF4-47D1-823E-F386646F56CA}" type="slidenum">
              <a:rPr lang="en-US" smtClean="0"/>
              <a:t>‹Nº›</a:t>
            </a:fld>
            <a:endParaRPr lang="en-US"/>
          </a:p>
        </p:txBody>
      </p:sp>
    </p:spTree>
    <p:extLst>
      <p:ext uri="{BB962C8B-B14F-4D97-AF65-F5344CB8AC3E}">
        <p14:creationId xmlns:p14="http://schemas.microsoft.com/office/powerpoint/2010/main" val="1934685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C4C59-F864-4F36-B898-7A165BB64DF9}" type="slidenum">
              <a:rPr lang="es-ES" smtClean="0"/>
              <a:t>4</a:t>
            </a:fld>
            <a:endParaRPr lang="es-ES"/>
          </a:p>
        </p:txBody>
      </p:sp>
    </p:spTree>
    <p:extLst>
      <p:ext uri="{BB962C8B-B14F-4D97-AF65-F5344CB8AC3E}">
        <p14:creationId xmlns:p14="http://schemas.microsoft.com/office/powerpoint/2010/main" val="1433797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dt" sz="quarter" idx="1"/>
          </p:nvPr>
        </p:nvSpPr>
        <p:spPr>
          <a:noFill/>
        </p:spPr>
        <p:txBody>
          <a:bodyPr/>
          <a:lstStyle>
            <a:lvl1pPr defTabSz="912838" eaLnBrk="0" hangingPunct="0">
              <a:spcBef>
                <a:spcPct val="30000"/>
              </a:spcBef>
              <a:defRPr sz="1200">
                <a:solidFill>
                  <a:schemeClr val="tx1"/>
                </a:solidFill>
                <a:latin typeface="Arial" pitchFamily="34" charset="0"/>
                <a:cs typeface="Arial" pitchFamily="34" charset="0"/>
              </a:defRPr>
            </a:lvl1pPr>
            <a:lvl2pPr marL="727442" indent="-279664" defTabSz="912838" eaLnBrk="0" hangingPunct="0">
              <a:spcBef>
                <a:spcPct val="30000"/>
              </a:spcBef>
              <a:defRPr sz="1200">
                <a:solidFill>
                  <a:schemeClr val="tx1"/>
                </a:solidFill>
                <a:latin typeface="Arial" pitchFamily="34" charset="0"/>
                <a:cs typeface="Arial" pitchFamily="34" charset="0"/>
              </a:defRPr>
            </a:lvl2pPr>
            <a:lvl3pPr marL="1120230" indent="-223103" defTabSz="912838" eaLnBrk="0" hangingPunct="0">
              <a:spcBef>
                <a:spcPct val="30000"/>
              </a:spcBef>
              <a:defRPr sz="1200">
                <a:solidFill>
                  <a:schemeClr val="tx1"/>
                </a:solidFill>
                <a:latin typeface="Arial" pitchFamily="34" charset="0"/>
                <a:cs typeface="Arial" pitchFamily="34" charset="0"/>
              </a:defRPr>
            </a:lvl3pPr>
            <a:lvl4pPr marL="1569578" indent="-223103" defTabSz="912838" eaLnBrk="0" hangingPunct="0">
              <a:spcBef>
                <a:spcPct val="30000"/>
              </a:spcBef>
              <a:defRPr sz="1200">
                <a:solidFill>
                  <a:schemeClr val="tx1"/>
                </a:solidFill>
                <a:latin typeface="Arial" pitchFamily="34" charset="0"/>
                <a:cs typeface="Arial" pitchFamily="34" charset="0"/>
              </a:defRPr>
            </a:lvl4pPr>
            <a:lvl5pPr marL="2017355" indent="-223103" defTabSz="912838" eaLnBrk="0" hangingPunct="0">
              <a:spcBef>
                <a:spcPct val="30000"/>
              </a:spcBef>
              <a:defRPr sz="1200">
                <a:solidFill>
                  <a:schemeClr val="tx1"/>
                </a:solidFill>
                <a:latin typeface="Arial" pitchFamily="34" charset="0"/>
                <a:cs typeface="Arial" pitchFamily="34" charset="0"/>
              </a:defRPr>
            </a:lvl5pPr>
            <a:lvl6pPr marL="2469846" indent="-223103" defTabSz="912838" eaLnBrk="0" fontAlgn="base" hangingPunct="0">
              <a:spcBef>
                <a:spcPct val="30000"/>
              </a:spcBef>
              <a:spcAft>
                <a:spcPct val="0"/>
              </a:spcAft>
              <a:defRPr sz="1200">
                <a:solidFill>
                  <a:schemeClr val="tx1"/>
                </a:solidFill>
                <a:latin typeface="Arial" pitchFamily="34" charset="0"/>
                <a:cs typeface="Arial" pitchFamily="34" charset="0"/>
              </a:defRPr>
            </a:lvl6pPr>
            <a:lvl7pPr marL="2922337" indent="-223103" defTabSz="912838" eaLnBrk="0" fontAlgn="base" hangingPunct="0">
              <a:spcBef>
                <a:spcPct val="30000"/>
              </a:spcBef>
              <a:spcAft>
                <a:spcPct val="0"/>
              </a:spcAft>
              <a:defRPr sz="1200">
                <a:solidFill>
                  <a:schemeClr val="tx1"/>
                </a:solidFill>
                <a:latin typeface="Arial" pitchFamily="34" charset="0"/>
                <a:cs typeface="Arial" pitchFamily="34" charset="0"/>
              </a:defRPr>
            </a:lvl7pPr>
            <a:lvl8pPr marL="3374828" indent="-223103" defTabSz="912838" eaLnBrk="0" fontAlgn="base" hangingPunct="0">
              <a:spcBef>
                <a:spcPct val="30000"/>
              </a:spcBef>
              <a:spcAft>
                <a:spcPct val="0"/>
              </a:spcAft>
              <a:defRPr sz="1200">
                <a:solidFill>
                  <a:schemeClr val="tx1"/>
                </a:solidFill>
                <a:latin typeface="Arial" pitchFamily="34" charset="0"/>
                <a:cs typeface="Arial" pitchFamily="34" charset="0"/>
              </a:defRPr>
            </a:lvl8pPr>
            <a:lvl9pPr marL="3827318" indent="-223103" defTabSz="912838"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4E017AE-835A-4969-828B-BDB93A4308B7}" type="datetime1">
              <a:rPr lang="es-ES" altLang="en-US" smtClean="0">
                <a:latin typeface="Times New Roman" pitchFamily="18" charset="0"/>
                <a:ea typeface="MS PGothic" pitchFamily="34" charset="-128"/>
              </a:rPr>
              <a:pPr eaLnBrk="1" hangingPunct="1">
                <a:spcBef>
                  <a:spcPct val="0"/>
                </a:spcBef>
              </a:pPr>
              <a:t>09/09/2015</a:t>
            </a:fld>
            <a:endParaRPr lang="en-US" altLang="en-US" smtClean="0">
              <a:latin typeface="Times New Roman" pitchFamily="18" charset="0"/>
              <a:ea typeface="MS PGothic" pitchFamily="34" charset="-128"/>
            </a:endParaRPr>
          </a:p>
        </p:txBody>
      </p:sp>
      <p:sp>
        <p:nvSpPr>
          <p:cNvPr id="62467" name="Rectangle 7"/>
          <p:cNvSpPr>
            <a:spLocks noGrp="1" noChangeArrowheads="1"/>
          </p:cNvSpPr>
          <p:nvPr>
            <p:ph type="sldNum" sz="quarter" idx="5"/>
          </p:nvPr>
        </p:nvSpPr>
        <p:spPr>
          <a:noFill/>
        </p:spPr>
        <p:txBody>
          <a:bodyPr/>
          <a:lstStyle>
            <a:lvl1pPr defTabSz="922265" eaLnBrk="0" hangingPunct="0">
              <a:spcBef>
                <a:spcPct val="30000"/>
              </a:spcBef>
              <a:defRPr sz="1200">
                <a:solidFill>
                  <a:schemeClr val="tx1"/>
                </a:solidFill>
                <a:latin typeface="Arial" pitchFamily="34" charset="0"/>
                <a:cs typeface="Arial" pitchFamily="34" charset="0"/>
              </a:defRPr>
            </a:lvl1pPr>
            <a:lvl2pPr marL="741582" indent="-284378" defTabSz="922265" eaLnBrk="0" hangingPunct="0">
              <a:spcBef>
                <a:spcPct val="30000"/>
              </a:spcBef>
              <a:defRPr sz="1200">
                <a:solidFill>
                  <a:schemeClr val="tx1"/>
                </a:solidFill>
                <a:latin typeface="Arial" pitchFamily="34" charset="0"/>
                <a:cs typeface="Arial" pitchFamily="34" charset="0"/>
              </a:defRPr>
            </a:lvl2pPr>
            <a:lvl3pPr marL="1142226" indent="-227817" defTabSz="922265" eaLnBrk="0" hangingPunct="0">
              <a:spcBef>
                <a:spcPct val="30000"/>
              </a:spcBef>
              <a:defRPr sz="1200">
                <a:solidFill>
                  <a:schemeClr val="tx1"/>
                </a:solidFill>
                <a:latin typeface="Arial" pitchFamily="34" charset="0"/>
                <a:cs typeface="Arial" pitchFamily="34" charset="0"/>
              </a:defRPr>
            </a:lvl3pPr>
            <a:lvl4pPr marL="1599429" indent="-227817" defTabSz="922265" eaLnBrk="0" hangingPunct="0">
              <a:spcBef>
                <a:spcPct val="30000"/>
              </a:spcBef>
              <a:defRPr sz="1200">
                <a:solidFill>
                  <a:schemeClr val="tx1"/>
                </a:solidFill>
                <a:latin typeface="Arial" pitchFamily="34" charset="0"/>
                <a:cs typeface="Arial" pitchFamily="34" charset="0"/>
              </a:defRPr>
            </a:lvl4pPr>
            <a:lvl5pPr marL="2056634" indent="-227817" defTabSz="922265" eaLnBrk="0" hangingPunct="0">
              <a:spcBef>
                <a:spcPct val="30000"/>
              </a:spcBef>
              <a:defRPr sz="1200">
                <a:solidFill>
                  <a:schemeClr val="tx1"/>
                </a:solidFill>
                <a:latin typeface="Arial" pitchFamily="34" charset="0"/>
                <a:cs typeface="Arial" pitchFamily="34" charset="0"/>
              </a:defRPr>
            </a:lvl5pPr>
            <a:lvl6pPr marL="2509125" indent="-227817" defTabSz="922265" eaLnBrk="0" fontAlgn="base" hangingPunct="0">
              <a:spcBef>
                <a:spcPct val="30000"/>
              </a:spcBef>
              <a:spcAft>
                <a:spcPct val="0"/>
              </a:spcAft>
              <a:defRPr sz="1200">
                <a:solidFill>
                  <a:schemeClr val="tx1"/>
                </a:solidFill>
                <a:latin typeface="Arial" pitchFamily="34" charset="0"/>
                <a:cs typeface="Arial" pitchFamily="34" charset="0"/>
              </a:defRPr>
            </a:lvl6pPr>
            <a:lvl7pPr marL="2961616" indent="-227817" defTabSz="922265" eaLnBrk="0" fontAlgn="base" hangingPunct="0">
              <a:spcBef>
                <a:spcPct val="30000"/>
              </a:spcBef>
              <a:spcAft>
                <a:spcPct val="0"/>
              </a:spcAft>
              <a:defRPr sz="1200">
                <a:solidFill>
                  <a:schemeClr val="tx1"/>
                </a:solidFill>
                <a:latin typeface="Arial" pitchFamily="34" charset="0"/>
                <a:cs typeface="Arial" pitchFamily="34" charset="0"/>
              </a:defRPr>
            </a:lvl7pPr>
            <a:lvl8pPr marL="3414107" indent="-227817" defTabSz="922265" eaLnBrk="0" fontAlgn="base" hangingPunct="0">
              <a:spcBef>
                <a:spcPct val="30000"/>
              </a:spcBef>
              <a:spcAft>
                <a:spcPct val="0"/>
              </a:spcAft>
              <a:defRPr sz="1200">
                <a:solidFill>
                  <a:schemeClr val="tx1"/>
                </a:solidFill>
                <a:latin typeface="Arial" pitchFamily="34" charset="0"/>
                <a:cs typeface="Arial" pitchFamily="34" charset="0"/>
              </a:defRPr>
            </a:lvl8pPr>
            <a:lvl9pPr marL="3866598" indent="-227817" defTabSz="9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965C622-D07D-440F-AC39-73B887A3F5F2}" type="slidenum">
              <a:rPr lang="en-US" altLang="en-US" smtClean="0">
                <a:latin typeface="Times New Roman" pitchFamily="18" charset="0"/>
                <a:ea typeface="MS PGothic" pitchFamily="34" charset="-128"/>
              </a:rPr>
              <a:pPr eaLnBrk="1" hangingPunct="1">
                <a:spcBef>
                  <a:spcPct val="0"/>
                </a:spcBef>
              </a:pPr>
              <a:t>33</a:t>
            </a:fld>
            <a:endParaRPr lang="en-US" altLang="en-US" smtClean="0">
              <a:latin typeface="Times New Roman" pitchFamily="18" charset="0"/>
              <a:ea typeface="MS PGothic" pitchFamily="34" charset="-128"/>
            </a:endParaRPr>
          </a:p>
        </p:txBody>
      </p:sp>
      <p:sp>
        <p:nvSpPr>
          <p:cNvPr id="62468" name="Rectangle 2"/>
          <p:cNvSpPr>
            <a:spLocks noGrp="1" noRot="1" noChangeAspect="1" noChangeArrowheads="1" noTextEdit="1"/>
          </p:cNvSpPr>
          <p:nvPr>
            <p:ph type="sldImg"/>
          </p:nvPr>
        </p:nvSpPr>
        <p:spPr>
          <a:ln/>
        </p:spPr>
      </p:sp>
      <p:sp>
        <p:nvSpPr>
          <p:cNvPr id="62469" name="Rectangle 3"/>
          <p:cNvSpPr>
            <a:spLocks noGrp="1" noChangeArrowheads="1"/>
          </p:cNvSpPr>
          <p:nvPr>
            <p:ph type="body" idx="1"/>
          </p:nvPr>
        </p:nvSpPr>
        <p:spPr>
          <a:noFill/>
        </p:spPr>
        <p:txBody>
          <a:bodyPr/>
          <a:lstStyle/>
          <a:p>
            <a:r>
              <a:rPr lang="es-ES" altLang="en-US" dirty="0" smtClean="0">
                <a:latin typeface="Times"/>
                <a:cs typeface="Arial" pitchFamily="34" charset="0"/>
              </a:rPr>
              <a:t>En ese sentido cuando se habla de comunicación de riesgo debe quedar claro de que se hablar de un PROCESO integral de acciones de comunicación que incluye desde la etapa de la planificación de la estrategia de comunicación pasando por el inicio de una emergencia y la respuesta a la misma, hasta el período post-emergencia cuando el equipo se prepara para llevar a cabo la evaluación del impacto de las acciones de comunicación e identificación de lecciones aprendidas y mejores prácticas.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22265" eaLnBrk="0" hangingPunct="0">
              <a:spcBef>
                <a:spcPct val="30000"/>
              </a:spcBef>
              <a:defRPr sz="1200">
                <a:solidFill>
                  <a:schemeClr val="tx1"/>
                </a:solidFill>
                <a:latin typeface="Arial" pitchFamily="34" charset="0"/>
                <a:cs typeface="Arial" pitchFamily="34" charset="0"/>
              </a:defRPr>
            </a:lvl1pPr>
            <a:lvl2pPr marL="741582" indent="-284378" defTabSz="922265" eaLnBrk="0" hangingPunct="0">
              <a:spcBef>
                <a:spcPct val="30000"/>
              </a:spcBef>
              <a:defRPr sz="1200">
                <a:solidFill>
                  <a:schemeClr val="tx1"/>
                </a:solidFill>
                <a:latin typeface="Arial" pitchFamily="34" charset="0"/>
                <a:cs typeface="Arial" pitchFamily="34" charset="0"/>
              </a:defRPr>
            </a:lvl2pPr>
            <a:lvl3pPr marL="1142226" indent="-227817" defTabSz="922265" eaLnBrk="0" hangingPunct="0">
              <a:spcBef>
                <a:spcPct val="30000"/>
              </a:spcBef>
              <a:defRPr sz="1200">
                <a:solidFill>
                  <a:schemeClr val="tx1"/>
                </a:solidFill>
                <a:latin typeface="Arial" pitchFamily="34" charset="0"/>
                <a:cs typeface="Arial" pitchFamily="34" charset="0"/>
              </a:defRPr>
            </a:lvl3pPr>
            <a:lvl4pPr marL="1599429" indent="-227817" defTabSz="922265" eaLnBrk="0" hangingPunct="0">
              <a:spcBef>
                <a:spcPct val="30000"/>
              </a:spcBef>
              <a:defRPr sz="1200">
                <a:solidFill>
                  <a:schemeClr val="tx1"/>
                </a:solidFill>
                <a:latin typeface="Arial" pitchFamily="34" charset="0"/>
                <a:cs typeface="Arial" pitchFamily="34" charset="0"/>
              </a:defRPr>
            </a:lvl4pPr>
            <a:lvl5pPr marL="2056634" indent="-227817" defTabSz="922265" eaLnBrk="0" hangingPunct="0">
              <a:spcBef>
                <a:spcPct val="30000"/>
              </a:spcBef>
              <a:defRPr sz="1200">
                <a:solidFill>
                  <a:schemeClr val="tx1"/>
                </a:solidFill>
                <a:latin typeface="Arial" pitchFamily="34" charset="0"/>
                <a:cs typeface="Arial" pitchFamily="34" charset="0"/>
              </a:defRPr>
            </a:lvl5pPr>
            <a:lvl6pPr marL="2509125" indent="-227817" defTabSz="922265" eaLnBrk="0" fontAlgn="base" hangingPunct="0">
              <a:spcBef>
                <a:spcPct val="30000"/>
              </a:spcBef>
              <a:spcAft>
                <a:spcPct val="0"/>
              </a:spcAft>
              <a:defRPr sz="1200">
                <a:solidFill>
                  <a:schemeClr val="tx1"/>
                </a:solidFill>
                <a:latin typeface="Arial" pitchFamily="34" charset="0"/>
                <a:cs typeface="Arial" pitchFamily="34" charset="0"/>
              </a:defRPr>
            </a:lvl6pPr>
            <a:lvl7pPr marL="2961616" indent="-227817" defTabSz="922265" eaLnBrk="0" fontAlgn="base" hangingPunct="0">
              <a:spcBef>
                <a:spcPct val="30000"/>
              </a:spcBef>
              <a:spcAft>
                <a:spcPct val="0"/>
              </a:spcAft>
              <a:defRPr sz="1200">
                <a:solidFill>
                  <a:schemeClr val="tx1"/>
                </a:solidFill>
                <a:latin typeface="Arial" pitchFamily="34" charset="0"/>
                <a:cs typeface="Arial" pitchFamily="34" charset="0"/>
              </a:defRPr>
            </a:lvl7pPr>
            <a:lvl8pPr marL="3414107" indent="-227817" defTabSz="922265" eaLnBrk="0" fontAlgn="base" hangingPunct="0">
              <a:spcBef>
                <a:spcPct val="30000"/>
              </a:spcBef>
              <a:spcAft>
                <a:spcPct val="0"/>
              </a:spcAft>
              <a:defRPr sz="1200">
                <a:solidFill>
                  <a:schemeClr val="tx1"/>
                </a:solidFill>
                <a:latin typeface="Arial" pitchFamily="34" charset="0"/>
                <a:cs typeface="Arial" pitchFamily="34" charset="0"/>
              </a:defRPr>
            </a:lvl8pPr>
            <a:lvl9pPr marL="3866598" indent="-227817" defTabSz="9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67A966F9-821F-42D6-9A12-8C4B1D15B020}" type="slidenum">
              <a:rPr lang="es-ES" altLang="en-US" smtClean="0">
                <a:ea typeface="MS PGothic" pitchFamily="34" charset="-128"/>
              </a:rPr>
              <a:pPr eaLnBrk="1" hangingPunct="1">
                <a:spcBef>
                  <a:spcPct val="0"/>
                </a:spcBef>
              </a:pPr>
              <a:t>34</a:t>
            </a:fld>
            <a:endParaRPr lang="es-ES" altLang="en-US" smtClean="0">
              <a:ea typeface="MS PGothic" pitchFamily="34" charset="-128"/>
            </a:endParaRPr>
          </a:p>
        </p:txBody>
      </p:sp>
      <p:sp>
        <p:nvSpPr>
          <p:cNvPr id="63491" name="Slide Image Placeholder 1"/>
          <p:cNvSpPr>
            <a:spLocks noGrp="1" noRot="1" noChangeAspect="1" noTextEdit="1"/>
          </p:cNvSpPr>
          <p:nvPr>
            <p:ph type="sldImg"/>
          </p:nvPr>
        </p:nvSpPr>
        <p:spPr>
          <a:ln/>
        </p:spPr>
      </p:sp>
      <p:sp>
        <p:nvSpPr>
          <p:cNvPr id="63492" name="Notes Placeholder 2"/>
          <p:cNvSpPr>
            <a:spLocks noGrp="1"/>
          </p:cNvSpPr>
          <p:nvPr>
            <p:ph type="body" idx="1"/>
          </p:nvPr>
        </p:nvSpPr>
        <p:spPr>
          <a:noFill/>
        </p:spPr>
        <p:txBody>
          <a:bodyPr/>
          <a:lstStyle/>
          <a:p>
            <a:pPr eaLnBrk="1" hangingPunct="1"/>
            <a:endParaRPr lang="en-US" altLang="en-US" smtClean="0">
              <a:latin typeface="Arial" pitchFamily="34" charset="0"/>
              <a:cs typeface="Arial" pitchFamily="34" charset="0"/>
            </a:endParaRPr>
          </a:p>
        </p:txBody>
      </p:sp>
      <p:sp>
        <p:nvSpPr>
          <p:cNvPr id="63493" name="Slide Number Placeholder 3"/>
          <p:cNvSpPr txBox="1">
            <a:spLocks noGrp="1"/>
          </p:cNvSpPr>
          <p:nvPr/>
        </p:nvSpPr>
        <p:spPr bwMode="auto">
          <a:xfrm>
            <a:off x="3884316" y="8684914"/>
            <a:ext cx="2972115" cy="4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CC9290BD-B359-44F2-8336-F49847CF01C4}" type="slidenum">
              <a:rPr lang="en-US" altLang="en-US">
                <a:ea typeface="MS PGothic" pitchFamily="34" charset="-128"/>
              </a:rPr>
              <a:pPr algn="r" eaLnBrk="1" hangingPunct="1">
                <a:spcBef>
                  <a:spcPct val="0"/>
                </a:spcBef>
              </a:pPr>
              <a:t>34</a:t>
            </a:fld>
            <a:endParaRPr lang="en-US" altLang="en-US">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endParaRPr lang="en-US" altLang="en-US" smtClean="0">
              <a:latin typeface="Arial" pitchFamily="34" charset="0"/>
              <a:ea typeface="MS PGothic" pitchFamily="34" charset="-128"/>
              <a:cs typeface="Arial" pitchFamily="34" charset="0"/>
            </a:endParaRPr>
          </a:p>
        </p:txBody>
      </p:sp>
      <p:sp>
        <p:nvSpPr>
          <p:cNvPr id="64516" name="Slide Number Placeholder 3"/>
          <p:cNvSpPr>
            <a:spLocks noGrp="1"/>
          </p:cNvSpPr>
          <p:nvPr>
            <p:ph type="sldNum" sz="quarter" idx="5"/>
          </p:nvPr>
        </p:nvSpPr>
        <p:spPr>
          <a:noFill/>
        </p:spPr>
        <p:txBody>
          <a:bodyPr/>
          <a:lstStyle>
            <a:lvl1pPr defTabSz="922265" eaLnBrk="0" hangingPunct="0">
              <a:spcBef>
                <a:spcPct val="30000"/>
              </a:spcBef>
              <a:defRPr sz="1200">
                <a:solidFill>
                  <a:schemeClr val="tx1"/>
                </a:solidFill>
                <a:latin typeface="Arial" pitchFamily="34" charset="0"/>
                <a:cs typeface="Arial" pitchFamily="34" charset="0"/>
              </a:defRPr>
            </a:lvl1pPr>
            <a:lvl2pPr marL="741582" indent="-284378" defTabSz="922265" eaLnBrk="0" hangingPunct="0">
              <a:spcBef>
                <a:spcPct val="30000"/>
              </a:spcBef>
              <a:defRPr sz="1200">
                <a:solidFill>
                  <a:schemeClr val="tx1"/>
                </a:solidFill>
                <a:latin typeface="Arial" pitchFamily="34" charset="0"/>
                <a:cs typeface="Arial" pitchFamily="34" charset="0"/>
              </a:defRPr>
            </a:lvl2pPr>
            <a:lvl3pPr marL="1142226" indent="-227817" defTabSz="922265" eaLnBrk="0" hangingPunct="0">
              <a:spcBef>
                <a:spcPct val="30000"/>
              </a:spcBef>
              <a:defRPr sz="1200">
                <a:solidFill>
                  <a:schemeClr val="tx1"/>
                </a:solidFill>
                <a:latin typeface="Arial" pitchFamily="34" charset="0"/>
                <a:cs typeface="Arial" pitchFamily="34" charset="0"/>
              </a:defRPr>
            </a:lvl3pPr>
            <a:lvl4pPr marL="1599429" indent="-227817" defTabSz="922265" eaLnBrk="0" hangingPunct="0">
              <a:spcBef>
                <a:spcPct val="30000"/>
              </a:spcBef>
              <a:defRPr sz="1200">
                <a:solidFill>
                  <a:schemeClr val="tx1"/>
                </a:solidFill>
                <a:latin typeface="Arial" pitchFamily="34" charset="0"/>
                <a:cs typeface="Arial" pitchFamily="34" charset="0"/>
              </a:defRPr>
            </a:lvl4pPr>
            <a:lvl5pPr marL="2056634" indent="-227817" defTabSz="922265" eaLnBrk="0" hangingPunct="0">
              <a:spcBef>
                <a:spcPct val="30000"/>
              </a:spcBef>
              <a:defRPr sz="1200">
                <a:solidFill>
                  <a:schemeClr val="tx1"/>
                </a:solidFill>
                <a:latin typeface="Arial" pitchFamily="34" charset="0"/>
                <a:cs typeface="Arial" pitchFamily="34" charset="0"/>
              </a:defRPr>
            </a:lvl5pPr>
            <a:lvl6pPr marL="2509125" indent="-227817" defTabSz="922265" eaLnBrk="0" fontAlgn="base" hangingPunct="0">
              <a:spcBef>
                <a:spcPct val="30000"/>
              </a:spcBef>
              <a:spcAft>
                <a:spcPct val="0"/>
              </a:spcAft>
              <a:defRPr sz="1200">
                <a:solidFill>
                  <a:schemeClr val="tx1"/>
                </a:solidFill>
                <a:latin typeface="Arial" pitchFamily="34" charset="0"/>
                <a:cs typeface="Arial" pitchFamily="34" charset="0"/>
              </a:defRPr>
            </a:lvl6pPr>
            <a:lvl7pPr marL="2961616" indent="-227817" defTabSz="922265" eaLnBrk="0" fontAlgn="base" hangingPunct="0">
              <a:spcBef>
                <a:spcPct val="30000"/>
              </a:spcBef>
              <a:spcAft>
                <a:spcPct val="0"/>
              </a:spcAft>
              <a:defRPr sz="1200">
                <a:solidFill>
                  <a:schemeClr val="tx1"/>
                </a:solidFill>
                <a:latin typeface="Arial" pitchFamily="34" charset="0"/>
                <a:cs typeface="Arial" pitchFamily="34" charset="0"/>
              </a:defRPr>
            </a:lvl7pPr>
            <a:lvl8pPr marL="3414107" indent="-227817" defTabSz="922265" eaLnBrk="0" fontAlgn="base" hangingPunct="0">
              <a:spcBef>
                <a:spcPct val="30000"/>
              </a:spcBef>
              <a:spcAft>
                <a:spcPct val="0"/>
              </a:spcAft>
              <a:defRPr sz="1200">
                <a:solidFill>
                  <a:schemeClr val="tx1"/>
                </a:solidFill>
                <a:latin typeface="Arial" pitchFamily="34" charset="0"/>
                <a:cs typeface="Arial" pitchFamily="34" charset="0"/>
              </a:defRPr>
            </a:lvl8pPr>
            <a:lvl9pPr marL="3866598" indent="-227817" defTabSz="9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51AF45E0-3BD8-47CE-9210-ECE899943D04}" type="slidenum">
              <a:rPr lang="en-US" altLang="en-US" smtClean="0">
                <a:ea typeface="MS PGothic" pitchFamily="34" charset="-128"/>
              </a:rPr>
              <a:pPr eaLnBrk="1" hangingPunct="1">
                <a:spcBef>
                  <a:spcPct val="0"/>
                </a:spcBef>
              </a:pPr>
              <a:t>36</a:t>
            </a:fld>
            <a:endParaRPr lang="en-US" altLang="en-US" smtClean="0">
              <a:ea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22265" eaLnBrk="0" hangingPunct="0">
              <a:spcBef>
                <a:spcPct val="30000"/>
              </a:spcBef>
              <a:defRPr sz="1200">
                <a:solidFill>
                  <a:schemeClr val="tx1"/>
                </a:solidFill>
                <a:latin typeface="Arial" pitchFamily="34" charset="0"/>
                <a:cs typeface="Arial" pitchFamily="34" charset="0"/>
              </a:defRPr>
            </a:lvl1pPr>
            <a:lvl2pPr marL="741582" indent="-284378" defTabSz="922265" eaLnBrk="0" hangingPunct="0">
              <a:spcBef>
                <a:spcPct val="30000"/>
              </a:spcBef>
              <a:defRPr sz="1200">
                <a:solidFill>
                  <a:schemeClr val="tx1"/>
                </a:solidFill>
                <a:latin typeface="Arial" pitchFamily="34" charset="0"/>
                <a:cs typeface="Arial" pitchFamily="34" charset="0"/>
              </a:defRPr>
            </a:lvl2pPr>
            <a:lvl3pPr marL="1142226" indent="-227817" defTabSz="922265" eaLnBrk="0" hangingPunct="0">
              <a:spcBef>
                <a:spcPct val="30000"/>
              </a:spcBef>
              <a:defRPr sz="1200">
                <a:solidFill>
                  <a:schemeClr val="tx1"/>
                </a:solidFill>
                <a:latin typeface="Arial" pitchFamily="34" charset="0"/>
                <a:cs typeface="Arial" pitchFamily="34" charset="0"/>
              </a:defRPr>
            </a:lvl3pPr>
            <a:lvl4pPr marL="1599429" indent="-227817" defTabSz="922265" eaLnBrk="0" hangingPunct="0">
              <a:spcBef>
                <a:spcPct val="30000"/>
              </a:spcBef>
              <a:defRPr sz="1200">
                <a:solidFill>
                  <a:schemeClr val="tx1"/>
                </a:solidFill>
                <a:latin typeface="Arial" pitchFamily="34" charset="0"/>
                <a:cs typeface="Arial" pitchFamily="34" charset="0"/>
              </a:defRPr>
            </a:lvl4pPr>
            <a:lvl5pPr marL="2056634" indent="-227817" defTabSz="922265" eaLnBrk="0" hangingPunct="0">
              <a:spcBef>
                <a:spcPct val="30000"/>
              </a:spcBef>
              <a:defRPr sz="1200">
                <a:solidFill>
                  <a:schemeClr val="tx1"/>
                </a:solidFill>
                <a:latin typeface="Arial" pitchFamily="34" charset="0"/>
                <a:cs typeface="Arial" pitchFamily="34" charset="0"/>
              </a:defRPr>
            </a:lvl5pPr>
            <a:lvl6pPr marL="2509125" indent="-227817" defTabSz="922265" eaLnBrk="0" fontAlgn="base" hangingPunct="0">
              <a:spcBef>
                <a:spcPct val="30000"/>
              </a:spcBef>
              <a:spcAft>
                <a:spcPct val="0"/>
              </a:spcAft>
              <a:defRPr sz="1200">
                <a:solidFill>
                  <a:schemeClr val="tx1"/>
                </a:solidFill>
                <a:latin typeface="Arial" pitchFamily="34" charset="0"/>
                <a:cs typeface="Arial" pitchFamily="34" charset="0"/>
              </a:defRPr>
            </a:lvl6pPr>
            <a:lvl7pPr marL="2961616" indent="-227817" defTabSz="922265" eaLnBrk="0" fontAlgn="base" hangingPunct="0">
              <a:spcBef>
                <a:spcPct val="30000"/>
              </a:spcBef>
              <a:spcAft>
                <a:spcPct val="0"/>
              </a:spcAft>
              <a:defRPr sz="1200">
                <a:solidFill>
                  <a:schemeClr val="tx1"/>
                </a:solidFill>
                <a:latin typeface="Arial" pitchFamily="34" charset="0"/>
                <a:cs typeface="Arial" pitchFamily="34" charset="0"/>
              </a:defRPr>
            </a:lvl7pPr>
            <a:lvl8pPr marL="3414107" indent="-227817" defTabSz="922265" eaLnBrk="0" fontAlgn="base" hangingPunct="0">
              <a:spcBef>
                <a:spcPct val="30000"/>
              </a:spcBef>
              <a:spcAft>
                <a:spcPct val="0"/>
              </a:spcAft>
              <a:defRPr sz="1200">
                <a:solidFill>
                  <a:schemeClr val="tx1"/>
                </a:solidFill>
                <a:latin typeface="Arial" pitchFamily="34" charset="0"/>
                <a:cs typeface="Arial" pitchFamily="34" charset="0"/>
              </a:defRPr>
            </a:lvl8pPr>
            <a:lvl9pPr marL="3866598" indent="-227817" defTabSz="9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DFF31ABA-1A15-458C-87C5-26356954D134}" type="slidenum">
              <a:rPr lang="en-US" altLang="es-HN" smtClean="0"/>
              <a:pPr eaLnBrk="1" hangingPunct="1">
                <a:spcBef>
                  <a:spcPct val="0"/>
                </a:spcBef>
              </a:pPr>
              <a:t>37</a:t>
            </a:fld>
            <a:endParaRPr lang="en-US" altLang="es-HN" smtClean="0"/>
          </a:p>
        </p:txBody>
      </p:sp>
      <p:sp>
        <p:nvSpPr>
          <p:cNvPr id="73731" name="Slide Image Placeholder 1"/>
          <p:cNvSpPr>
            <a:spLocks noGrp="1" noRot="1" noChangeAspect="1" noTextEdit="1"/>
          </p:cNvSpPr>
          <p:nvPr>
            <p:ph type="sldImg"/>
          </p:nvPr>
        </p:nvSpPr>
        <p:spPr>
          <a:ln/>
        </p:spPr>
      </p:sp>
      <p:sp>
        <p:nvSpPr>
          <p:cNvPr id="73732" name="Notes Placeholder 2"/>
          <p:cNvSpPr>
            <a:spLocks noGrp="1"/>
          </p:cNvSpPr>
          <p:nvPr>
            <p:ph type="body" idx="1"/>
          </p:nvPr>
        </p:nvSpPr>
        <p:spPr>
          <a:noFill/>
        </p:spPr>
        <p:txBody>
          <a:bodyPr lIns="91399" tIns="45699" rIns="91399" bIns="45699"/>
          <a:lstStyle/>
          <a:p>
            <a:pPr algn="just" eaLnBrk="1" hangingPunct="1"/>
            <a:r>
              <a:rPr lang="es-ES" altLang="es-HN" smtClean="0">
                <a:latin typeface="Arial" pitchFamily="34" charset="0"/>
                <a:cs typeface="Arial" pitchFamily="34" charset="0"/>
              </a:rPr>
              <a:t>Este cuadro grafica el proceso de vida de la estrategia de comunicación de riesgo que incluye: La Preparación, Prevención, Respuesta y Recuperación.</a:t>
            </a:r>
          </a:p>
          <a:p>
            <a:pPr algn="just" eaLnBrk="1" hangingPunct="1"/>
            <a:r>
              <a:rPr lang="es-ES" altLang="es-HN" smtClean="0">
                <a:latin typeface="Arial" pitchFamily="34" charset="0"/>
                <a:cs typeface="Arial" pitchFamily="34" charset="0"/>
              </a:rPr>
              <a:t>Podemos apreciar el momento de la aparición de un brote y </a:t>
            </a:r>
            <a:r>
              <a:rPr lang="es-ES" altLang="es-HN" u="sng" smtClean="0">
                <a:latin typeface="Arial" pitchFamily="34" charset="0"/>
                <a:cs typeface="Arial" pitchFamily="34" charset="0"/>
              </a:rPr>
              <a:t>el momento de oportunidad</a:t>
            </a:r>
            <a:r>
              <a:rPr lang="es-ES" altLang="es-HN" smtClean="0">
                <a:latin typeface="Arial" pitchFamily="34" charset="0"/>
                <a:cs typeface="Arial" pitchFamily="34" charset="0"/>
              </a:rPr>
              <a:t> que disponemos para controlarlo al poner en acción los planes de comunicación de crisis. El momento de la evaluación posterior a la crisis es una etapa vital en la planificación pues determina las debilidades del plan y documenta las lecciones aprendidas, con el objeto de hacer cambios en el plan de crisis para próximos eventos adversos.</a:t>
            </a:r>
            <a:endParaRPr lang="en-US" altLang="es-HN" smtClean="0">
              <a:latin typeface="Arial" pitchFamily="34" charset="0"/>
              <a:cs typeface="Arial" pitchFamily="34" charset="0"/>
            </a:endParaRPr>
          </a:p>
        </p:txBody>
      </p:sp>
      <p:sp>
        <p:nvSpPr>
          <p:cNvPr id="73733" name="Slide Number Placeholder 3"/>
          <p:cNvSpPr txBox="1">
            <a:spLocks noGrp="1"/>
          </p:cNvSpPr>
          <p:nvPr/>
        </p:nvSpPr>
        <p:spPr bwMode="auto">
          <a:xfrm>
            <a:off x="3884316" y="8684914"/>
            <a:ext cx="2972115" cy="4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99" tIns="45699" rIns="91399" bIns="45699" anchor="b"/>
          <a:lstStyle>
            <a:lvl1pPr eaLnBrk="0" hangingPunct="0">
              <a:spcBef>
                <a:spcPct val="30000"/>
              </a:spcBef>
              <a:defRPr sz="1200">
                <a:solidFill>
                  <a:schemeClr val="tx1"/>
                </a:solidFill>
                <a:latin typeface="Arial" pitchFamily="34" charset="0"/>
                <a:cs typeface="Arial" pitchFamily="34" charset="0"/>
              </a:defRPr>
            </a:lvl1pPr>
            <a:lvl2pPr marL="742950" indent="-285750" eaLnBrk="0" hangingPunct="0">
              <a:spcBef>
                <a:spcPct val="30000"/>
              </a:spcBef>
              <a:defRPr sz="1200">
                <a:solidFill>
                  <a:schemeClr val="tx1"/>
                </a:solidFill>
                <a:latin typeface="Arial" pitchFamily="34" charset="0"/>
                <a:cs typeface="Arial" pitchFamily="34" charset="0"/>
              </a:defRPr>
            </a:lvl2pPr>
            <a:lvl3pPr marL="1143000" indent="-228600" eaLnBrk="0" hangingPunct="0">
              <a:spcBef>
                <a:spcPct val="30000"/>
              </a:spcBef>
              <a:defRPr sz="1200">
                <a:solidFill>
                  <a:schemeClr val="tx1"/>
                </a:solidFill>
                <a:latin typeface="Arial" pitchFamily="34" charset="0"/>
                <a:cs typeface="Arial" pitchFamily="34" charset="0"/>
              </a:defRPr>
            </a:lvl3pPr>
            <a:lvl4pPr marL="1600200" indent="-228600" eaLnBrk="0" hangingPunct="0">
              <a:spcBef>
                <a:spcPct val="30000"/>
              </a:spcBef>
              <a:defRPr sz="1200">
                <a:solidFill>
                  <a:schemeClr val="tx1"/>
                </a:solidFill>
                <a:latin typeface="Arial" pitchFamily="34" charset="0"/>
                <a:cs typeface="Arial" pitchFamily="34" charset="0"/>
              </a:defRPr>
            </a:lvl4pPr>
            <a:lvl5pPr marL="2057400" indent="-228600" eaLnBrk="0" hangingPunct="0">
              <a:spcBef>
                <a:spcPct val="30000"/>
              </a:spcBef>
              <a:defRPr sz="1200">
                <a:solidFill>
                  <a:schemeClr val="tx1"/>
                </a:solidFill>
                <a:latin typeface="Arial" pitchFamily="34" charset="0"/>
                <a:cs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0200539E-155D-4152-AAE3-13BCB88E03A8}" type="slidenum">
              <a:rPr lang="en-US" altLang="es-HN"/>
              <a:pPr algn="r" eaLnBrk="1" hangingPunct="1">
                <a:spcBef>
                  <a:spcPct val="0"/>
                </a:spcBef>
              </a:pPr>
              <a:t>37</a:t>
            </a:fld>
            <a:endParaRPr lang="en-US" altLang="es-H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txBox="1">
            <a:spLocks noGrp="1" noChangeArrowheads="1"/>
          </p:cNvSpPr>
          <p:nvPr/>
        </p:nvSpPr>
        <p:spPr bwMode="auto">
          <a:xfrm>
            <a:off x="3884316" y="8684914"/>
            <a:ext cx="2972115" cy="4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23925" eaLnBrk="0" hangingPunct="0">
              <a:spcBef>
                <a:spcPct val="30000"/>
              </a:spcBef>
              <a:defRPr sz="1200">
                <a:solidFill>
                  <a:schemeClr val="tx1"/>
                </a:solidFill>
                <a:latin typeface="Arial" pitchFamily="34" charset="0"/>
                <a:cs typeface="Arial" pitchFamily="34" charset="0"/>
              </a:defRPr>
            </a:lvl1pPr>
            <a:lvl2pPr marL="750888" indent="-288925" defTabSz="923925" eaLnBrk="0" hangingPunct="0">
              <a:spcBef>
                <a:spcPct val="30000"/>
              </a:spcBef>
              <a:defRPr sz="1200">
                <a:solidFill>
                  <a:schemeClr val="tx1"/>
                </a:solidFill>
                <a:latin typeface="Arial" pitchFamily="34" charset="0"/>
                <a:cs typeface="Arial" pitchFamily="34" charset="0"/>
              </a:defRPr>
            </a:lvl2pPr>
            <a:lvl3pPr marL="1154113" indent="-230188" defTabSz="923925" eaLnBrk="0" hangingPunct="0">
              <a:spcBef>
                <a:spcPct val="30000"/>
              </a:spcBef>
              <a:defRPr sz="1200">
                <a:solidFill>
                  <a:schemeClr val="tx1"/>
                </a:solidFill>
                <a:latin typeface="Arial" pitchFamily="34" charset="0"/>
                <a:cs typeface="Arial" pitchFamily="34" charset="0"/>
              </a:defRPr>
            </a:lvl3pPr>
            <a:lvl4pPr marL="1616075" indent="-230188" defTabSz="923925" eaLnBrk="0" hangingPunct="0">
              <a:spcBef>
                <a:spcPct val="30000"/>
              </a:spcBef>
              <a:defRPr sz="1200">
                <a:solidFill>
                  <a:schemeClr val="tx1"/>
                </a:solidFill>
                <a:latin typeface="Arial" pitchFamily="34" charset="0"/>
                <a:cs typeface="Arial" pitchFamily="34" charset="0"/>
              </a:defRPr>
            </a:lvl4pPr>
            <a:lvl5pPr marL="2078038" indent="-230188" defTabSz="923925" eaLnBrk="0" hangingPunct="0">
              <a:spcBef>
                <a:spcPct val="30000"/>
              </a:spcBef>
              <a:defRPr sz="1200">
                <a:solidFill>
                  <a:schemeClr val="tx1"/>
                </a:solidFill>
                <a:latin typeface="Arial" pitchFamily="34" charset="0"/>
                <a:cs typeface="Arial" pitchFamily="34" charset="0"/>
              </a:defRPr>
            </a:lvl5pPr>
            <a:lvl6pPr marL="25352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6pPr>
            <a:lvl7pPr marL="29924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7pPr>
            <a:lvl8pPr marL="34496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8pPr>
            <a:lvl9pPr marL="39068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6B40FFAC-80B8-494C-AE2E-67DC07F43E3D}" type="slidenum">
              <a:rPr lang="es-ES_tradnl" altLang="en-US"/>
              <a:pPr algn="r" eaLnBrk="1" hangingPunct="1">
                <a:spcBef>
                  <a:spcPct val="0"/>
                </a:spcBef>
              </a:pPr>
              <a:t>38</a:t>
            </a:fld>
            <a:endParaRPr lang="es-ES_tradnl" altLang="en-US"/>
          </a:p>
        </p:txBody>
      </p:sp>
      <p:sp>
        <p:nvSpPr>
          <p:cNvPr id="20483" name="Rectangle 7"/>
          <p:cNvSpPr txBox="1">
            <a:spLocks noGrp="1" noChangeArrowheads="1"/>
          </p:cNvSpPr>
          <p:nvPr/>
        </p:nvSpPr>
        <p:spPr bwMode="auto">
          <a:xfrm>
            <a:off x="3884316" y="8684914"/>
            <a:ext cx="2972115" cy="4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defTabSz="941388" eaLnBrk="0" hangingPunct="0">
              <a:spcBef>
                <a:spcPct val="30000"/>
              </a:spcBef>
              <a:defRPr sz="1200">
                <a:solidFill>
                  <a:schemeClr val="tx1"/>
                </a:solidFill>
                <a:latin typeface="Arial" pitchFamily="34" charset="0"/>
                <a:cs typeface="Arial" pitchFamily="34" charset="0"/>
              </a:defRPr>
            </a:lvl1pPr>
            <a:lvl2pPr marL="750888" indent="-288925" defTabSz="941388" eaLnBrk="0" hangingPunct="0">
              <a:spcBef>
                <a:spcPct val="30000"/>
              </a:spcBef>
              <a:defRPr sz="1200">
                <a:solidFill>
                  <a:schemeClr val="tx1"/>
                </a:solidFill>
                <a:latin typeface="Arial" pitchFamily="34" charset="0"/>
                <a:cs typeface="Arial" pitchFamily="34" charset="0"/>
              </a:defRPr>
            </a:lvl2pPr>
            <a:lvl3pPr marL="1154113" indent="-230188" defTabSz="941388" eaLnBrk="0" hangingPunct="0">
              <a:spcBef>
                <a:spcPct val="30000"/>
              </a:spcBef>
              <a:defRPr sz="1200">
                <a:solidFill>
                  <a:schemeClr val="tx1"/>
                </a:solidFill>
                <a:latin typeface="Arial" pitchFamily="34" charset="0"/>
                <a:cs typeface="Arial" pitchFamily="34" charset="0"/>
              </a:defRPr>
            </a:lvl3pPr>
            <a:lvl4pPr marL="1616075" indent="-230188" defTabSz="941388" eaLnBrk="0" hangingPunct="0">
              <a:spcBef>
                <a:spcPct val="30000"/>
              </a:spcBef>
              <a:defRPr sz="1200">
                <a:solidFill>
                  <a:schemeClr val="tx1"/>
                </a:solidFill>
                <a:latin typeface="Arial" pitchFamily="34" charset="0"/>
                <a:cs typeface="Arial" pitchFamily="34" charset="0"/>
              </a:defRPr>
            </a:lvl4pPr>
            <a:lvl5pPr marL="2078038" indent="-230188" defTabSz="941388" eaLnBrk="0" hangingPunct="0">
              <a:spcBef>
                <a:spcPct val="30000"/>
              </a:spcBef>
              <a:defRPr sz="1200">
                <a:solidFill>
                  <a:schemeClr val="tx1"/>
                </a:solidFill>
                <a:latin typeface="Arial" pitchFamily="34" charset="0"/>
                <a:cs typeface="Arial" pitchFamily="34" charset="0"/>
              </a:defRPr>
            </a:lvl5pPr>
            <a:lvl6pPr marL="25352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6pPr>
            <a:lvl7pPr marL="29924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7pPr>
            <a:lvl8pPr marL="34496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8pPr>
            <a:lvl9pPr marL="39068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a:spcBef>
                <a:spcPct val="0"/>
              </a:spcBef>
            </a:pPr>
            <a:fld id="{689F9CB7-DBBD-42CF-9736-3964C03CFA70}" type="slidenum">
              <a:rPr lang="en-US" altLang="en-US">
                <a:latin typeface="Times"/>
              </a:rPr>
              <a:pPr algn="r">
                <a:spcBef>
                  <a:spcPct val="0"/>
                </a:spcBef>
              </a:pPr>
              <a:t>38</a:t>
            </a:fld>
            <a:endParaRPr lang="en-US" altLang="en-US">
              <a:latin typeface="Times"/>
            </a:endParaRPr>
          </a:p>
        </p:txBody>
      </p:sp>
      <p:sp>
        <p:nvSpPr>
          <p:cNvPr id="20484" name="Rectangle 2"/>
          <p:cNvSpPr>
            <a:spLocks noGrp="1" noRot="1" noChangeAspect="1" noChangeArrowheads="1" noTextEdit="1"/>
          </p:cNvSpPr>
          <p:nvPr>
            <p:ph type="sldImg"/>
          </p:nvPr>
        </p:nvSpPr>
        <p:spPr>
          <a:xfrm>
            <a:off x="1144588" y="687388"/>
            <a:ext cx="4570412" cy="3427412"/>
          </a:xfrm>
          <a:ln/>
        </p:spPr>
      </p:sp>
      <p:sp>
        <p:nvSpPr>
          <p:cNvPr id="20485" name="Rectangle 3"/>
          <p:cNvSpPr>
            <a:spLocks noGrp="1" noChangeArrowheads="1"/>
          </p:cNvSpPr>
          <p:nvPr>
            <p:ph type="body" idx="1"/>
          </p:nvPr>
        </p:nvSpPr>
        <p:spPr>
          <a:xfrm>
            <a:off x="686115" y="4342457"/>
            <a:ext cx="5485772" cy="4114486"/>
          </a:xfrm>
          <a:noFill/>
        </p:spPr>
        <p:txBody>
          <a:bodyPr lIns="93167" tIns="46584" rIns="93167" bIns="46584"/>
          <a:lstStyle/>
          <a:p>
            <a:pPr marL="169684" indent="-169684">
              <a:buFontTx/>
              <a:buChar char="•"/>
            </a:pPr>
            <a:r>
              <a:rPr lang="es-MX" altLang="en-US" smtClean="0">
                <a:latin typeface="Arial" pitchFamily="34" charset="0"/>
                <a:cs typeface="Arial" pitchFamily="34" charset="0"/>
              </a:rPr>
              <a:t>La OMS tiene solo dos documentos vinculantes legalmente para los países miembros: El Convenio Marco del Tabaco y el Reglamento Sanitario Internacional (RSI). </a:t>
            </a:r>
          </a:p>
          <a:p>
            <a:pPr marL="169684" indent="-169684">
              <a:buFontTx/>
              <a:buChar char="•"/>
            </a:pPr>
            <a:r>
              <a:rPr lang="es-MX" altLang="en-US" smtClean="0">
                <a:latin typeface="Arial" pitchFamily="34" charset="0"/>
                <a:cs typeface="Arial" pitchFamily="34" charset="0"/>
              </a:rPr>
              <a:t>Pero ¿qué es el RSI y porqué fue actualizado? </a:t>
            </a:r>
          </a:p>
          <a:p>
            <a:pPr marL="169684" indent="-169684">
              <a:buFontTx/>
              <a:buChar char="•"/>
            </a:pPr>
            <a:r>
              <a:rPr lang="es-MX" altLang="en-US" smtClean="0">
                <a:latin typeface="Arial" pitchFamily="34" charset="0"/>
                <a:cs typeface="Arial" pitchFamily="34" charset="0"/>
              </a:rPr>
              <a:t>El Reglamento Sanitario Internacional es el marco legal vinculante para que los países miembros de la OMS,  por mandato, deban detectar, comunicar y responder ante emergencias y eventos particulares que existen a nivel mundial como el ébola, nuevos que están apareciendo como el MERs coronavirus, otros que están re-emergiendo en nuestro siglo XXI como el cólera en las Américas. </a:t>
            </a:r>
          </a:p>
          <a:p>
            <a:pPr marL="169684" indent="-169684">
              <a:buFontTx/>
              <a:buChar char="•"/>
            </a:pPr>
            <a:endParaRPr lang="en-GB" altLang="en-US" smtClean="0">
              <a:latin typeface="Arial" pitchFamily="34" charset="0"/>
              <a:cs typeface="Arial" pitchFamily="34" charset="0"/>
            </a:endParaRPr>
          </a:p>
          <a:p>
            <a:pPr marL="169684" indent="-169684">
              <a:buFontTx/>
              <a:buChar char="•"/>
            </a:pPr>
            <a:endParaRPr lang="en-GB" altLang="en-US"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txBox="1">
            <a:spLocks noGrp="1" noChangeArrowheads="1"/>
          </p:cNvSpPr>
          <p:nvPr/>
        </p:nvSpPr>
        <p:spPr bwMode="auto">
          <a:xfrm>
            <a:off x="3884316" y="8684914"/>
            <a:ext cx="2972115" cy="4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23925" eaLnBrk="0" hangingPunct="0">
              <a:spcBef>
                <a:spcPct val="30000"/>
              </a:spcBef>
              <a:defRPr sz="1200">
                <a:solidFill>
                  <a:schemeClr val="tx1"/>
                </a:solidFill>
                <a:latin typeface="Arial" pitchFamily="34" charset="0"/>
                <a:cs typeface="Arial" pitchFamily="34" charset="0"/>
              </a:defRPr>
            </a:lvl1pPr>
            <a:lvl2pPr marL="750888" indent="-288925" defTabSz="923925" eaLnBrk="0" hangingPunct="0">
              <a:spcBef>
                <a:spcPct val="30000"/>
              </a:spcBef>
              <a:defRPr sz="1200">
                <a:solidFill>
                  <a:schemeClr val="tx1"/>
                </a:solidFill>
                <a:latin typeface="Arial" pitchFamily="34" charset="0"/>
                <a:cs typeface="Arial" pitchFamily="34" charset="0"/>
              </a:defRPr>
            </a:lvl2pPr>
            <a:lvl3pPr marL="1154113" indent="-230188" defTabSz="923925" eaLnBrk="0" hangingPunct="0">
              <a:spcBef>
                <a:spcPct val="30000"/>
              </a:spcBef>
              <a:defRPr sz="1200">
                <a:solidFill>
                  <a:schemeClr val="tx1"/>
                </a:solidFill>
                <a:latin typeface="Arial" pitchFamily="34" charset="0"/>
                <a:cs typeface="Arial" pitchFamily="34" charset="0"/>
              </a:defRPr>
            </a:lvl3pPr>
            <a:lvl4pPr marL="1616075" indent="-230188" defTabSz="923925" eaLnBrk="0" hangingPunct="0">
              <a:spcBef>
                <a:spcPct val="30000"/>
              </a:spcBef>
              <a:defRPr sz="1200">
                <a:solidFill>
                  <a:schemeClr val="tx1"/>
                </a:solidFill>
                <a:latin typeface="Arial" pitchFamily="34" charset="0"/>
                <a:cs typeface="Arial" pitchFamily="34" charset="0"/>
              </a:defRPr>
            </a:lvl4pPr>
            <a:lvl5pPr marL="2078038" indent="-230188" defTabSz="923925" eaLnBrk="0" hangingPunct="0">
              <a:spcBef>
                <a:spcPct val="30000"/>
              </a:spcBef>
              <a:defRPr sz="1200">
                <a:solidFill>
                  <a:schemeClr val="tx1"/>
                </a:solidFill>
                <a:latin typeface="Arial" pitchFamily="34" charset="0"/>
                <a:cs typeface="Arial" pitchFamily="34" charset="0"/>
              </a:defRPr>
            </a:lvl5pPr>
            <a:lvl6pPr marL="25352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6pPr>
            <a:lvl7pPr marL="29924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7pPr>
            <a:lvl8pPr marL="34496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8pPr>
            <a:lvl9pPr marL="39068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56A96231-E005-4BAF-976D-1C46975AF2B6}" type="slidenum">
              <a:rPr lang="es-ES_tradnl" altLang="en-US"/>
              <a:pPr algn="r" eaLnBrk="1" hangingPunct="1">
                <a:spcBef>
                  <a:spcPct val="0"/>
                </a:spcBef>
              </a:pPr>
              <a:t>39</a:t>
            </a:fld>
            <a:endParaRPr lang="es-ES_tradnl" altLang="en-US"/>
          </a:p>
        </p:txBody>
      </p:sp>
      <p:sp>
        <p:nvSpPr>
          <p:cNvPr id="21507" name="Rectangle 7"/>
          <p:cNvSpPr txBox="1">
            <a:spLocks noGrp="1" noChangeArrowheads="1"/>
          </p:cNvSpPr>
          <p:nvPr/>
        </p:nvSpPr>
        <p:spPr bwMode="auto">
          <a:xfrm>
            <a:off x="3884316" y="8684914"/>
            <a:ext cx="2972115" cy="4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defTabSz="941388" eaLnBrk="0" hangingPunct="0">
              <a:spcBef>
                <a:spcPct val="30000"/>
              </a:spcBef>
              <a:defRPr sz="1200">
                <a:solidFill>
                  <a:schemeClr val="tx1"/>
                </a:solidFill>
                <a:latin typeface="Arial" pitchFamily="34" charset="0"/>
                <a:cs typeface="Arial" pitchFamily="34" charset="0"/>
              </a:defRPr>
            </a:lvl1pPr>
            <a:lvl2pPr marL="750888" indent="-288925" defTabSz="941388" eaLnBrk="0" hangingPunct="0">
              <a:spcBef>
                <a:spcPct val="30000"/>
              </a:spcBef>
              <a:defRPr sz="1200">
                <a:solidFill>
                  <a:schemeClr val="tx1"/>
                </a:solidFill>
                <a:latin typeface="Arial" pitchFamily="34" charset="0"/>
                <a:cs typeface="Arial" pitchFamily="34" charset="0"/>
              </a:defRPr>
            </a:lvl2pPr>
            <a:lvl3pPr marL="1154113" indent="-230188" defTabSz="941388" eaLnBrk="0" hangingPunct="0">
              <a:spcBef>
                <a:spcPct val="30000"/>
              </a:spcBef>
              <a:defRPr sz="1200">
                <a:solidFill>
                  <a:schemeClr val="tx1"/>
                </a:solidFill>
                <a:latin typeface="Arial" pitchFamily="34" charset="0"/>
                <a:cs typeface="Arial" pitchFamily="34" charset="0"/>
              </a:defRPr>
            </a:lvl3pPr>
            <a:lvl4pPr marL="1616075" indent="-230188" defTabSz="941388" eaLnBrk="0" hangingPunct="0">
              <a:spcBef>
                <a:spcPct val="30000"/>
              </a:spcBef>
              <a:defRPr sz="1200">
                <a:solidFill>
                  <a:schemeClr val="tx1"/>
                </a:solidFill>
                <a:latin typeface="Arial" pitchFamily="34" charset="0"/>
                <a:cs typeface="Arial" pitchFamily="34" charset="0"/>
              </a:defRPr>
            </a:lvl4pPr>
            <a:lvl5pPr marL="2078038" indent="-230188" defTabSz="941388" eaLnBrk="0" hangingPunct="0">
              <a:spcBef>
                <a:spcPct val="30000"/>
              </a:spcBef>
              <a:defRPr sz="1200">
                <a:solidFill>
                  <a:schemeClr val="tx1"/>
                </a:solidFill>
                <a:latin typeface="Arial" pitchFamily="34" charset="0"/>
                <a:cs typeface="Arial" pitchFamily="34" charset="0"/>
              </a:defRPr>
            </a:lvl5pPr>
            <a:lvl6pPr marL="25352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6pPr>
            <a:lvl7pPr marL="29924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7pPr>
            <a:lvl8pPr marL="34496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8pPr>
            <a:lvl9pPr marL="39068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a:spcBef>
                <a:spcPct val="0"/>
              </a:spcBef>
            </a:pPr>
            <a:fld id="{B170B5E6-E274-49DA-AE6B-7C83B193F52E}" type="slidenum">
              <a:rPr lang="en-US" altLang="en-US">
                <a:latin typeface="Times"/>
              </a:rPr>
              <a:pPr algn="r">
                <a:spcBef>
                  <a:spcPct val="0"/>
                </a:spcBef>
              </a:pPr>
              <a:t>39</a:t>
            </a:fld>
            <a:endParaRPr lang="en-US" altLang="en-US">
              <a:latin typeface="Times"/>
            </a:endParaRPr>
          </a:p>
        </p:txBody>
      </p:sp>
      <p:sp>
        <p:nvSpPr>
          <p:cNvPr id="21508" name="Rectangle 2"/>
          <p:cNvSpPr>
            <a:spLocks noGrp="1" noRot="1" noChangeAspect="1" noChangeArrowheads="1" noTextEdit="1"/>
          </p:cNvSpPr>
          <p:nvPr>
            <p:ph type="sldImg"/>
          </p:nvPr>
        </p:nvSpPr>
        <p:spPr>
          <a:xfrm>
            <a:off x="1143000" y="685800"/>
            <a:ext cx="4572000" cy="3429000"/>
          </a:xfrm>
          <a:ln/>
        </p:spPr>
      </p:sp>
      <p:sp>
        <p:nvSpPr>
          <p:cNvPr id="21509" name="Rectangle 3"/>
          <p:cNvSpPr>
            <a:spLocks noGrp="1" noChangeArrowheads="1"/>
          </p:cNvSpPr>
          <p:nvPr>
            <p:ph type="body" idx="1"/>
          </p:nvPr>
        </p:nvSpPr>
        <p:spPr>
          <a:noFill/>
        </p:spPr>
        <p:txBody>
          <a:bodyPr lIns="93167" tIns="46584" rIns="93167" bIns="46584"/>
          <a:lstStyle/>
          <a:p>
            <a:pPr marL="226245" indent="-226245"/>
            <a:r>
              <a:rPr lang="en-US" altLang="en-US" dirty="0" smtClean="0">
                <a:latin typeface="Arial" pitchFamily="34" charset="0"/>
                <a:cs typeface="Arial" pitchFamily="34" charset="0"/>
              </a:rPr>
              <a:t>Si </a:t>
            </a:r>
            <a:r>
              <a:rPr lang="en-US" altLang="en-US" dirty="0" err="1" smtClean="0">
                <a:latin typeface="Arial" pitchFamily="34" charset="0"/>
                <a:cs typeface="Arial" pitchFamily="34" charset="0"/>
              </a:rPr>
              <a:t>bien</a:t>
            </a:r>
            <a:r>
              <a:rPr lang="en-US" altLang="en-US" dirty="0" smtClean="0">
                <a:latin typeface="Arial" pitchFamily="34" charset="0"/>
                <a:cs typeface="Arial" pitchFamily="34" charset="0"/>
              </a:rPr>
              <a:t> el RSI </a:t>
            </a:r>
            <a:r>
              <a:rPr lang="en-US" altLang="en-US" dirty="0" err="1" smtClean="0">
                <a:latin typeface="Arial" pitchFamily="34" charset="0"/>
                <a:cs typeface="Arial" pitchFamily="34" charset="0"/>
              </a:rPr>
              <a:t>fue</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revisado</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en</a:t>
            </a:r>
            <a:r>
              <a:rPr lang="en-US" altLang="en-US" dirty="0" smtClean="0">
                <a:latin typeface="Arial" pitchFamily="34" charset="0"/>
                <a:cs typeface="Arial" pitchFamily="34" charset="0"/>
              </a:rPr>
              <a:t> el 2005, </a:t>
            </a:r>
            <a:r>
              <a:rPr lang="en-US" altLang="en-US" dirty="0" err="1" smtClean="0">
                <a:latin typeface="Arial" pitchFamily="34" charset="0"/>
                <a:cs typeface="Arial" pitchFamily="34" charset="0"/>
              </a:rPr>
              <a:t>entró</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en</a:t>
            </a:r>
            <a:r>
              <a:rPr lang="en-US" altLang="en-US" dirty="0" smtClean="0">
                <a:latin typeface="Arial" pitchFamily="34" charset="0"/>
                <a:cs typeface="Arial" pitchFamily="34" charset="0"/>
              </a:rPr>
              <a:t> vigor </a:t>
            </a:r>
            <a:r>
              <a:rPr lang="en-US" altLang="en-US" dirty="0" err="1" smtClean="0">
                <a:latin typeface="Arial" pitchFamily="34" charset="0"/>
                <a:cs typeface="Arial" pitchFamily="34" charset="0"/>
              </a:rPr>
              <a:t>en</a:t>
            </a:r>
            <a:r>
              <a:rPr lang="en-US" altLang="en-US" dirty="0" smtClean="0">
                <a:latin typeface="Arial" pitchFamily="34" charset="0"/>
                <a:cs typeface="Arial" pitchFamily="34" charset="0"/>
              </a:rPr>
              <a:t> 2007. </a:t>
            </a:r>
            <a:r>
              <a:rPr lang="en-US" altLang="en-US" dirty="0" err="1" smtClean="0">
                <a:latin typeface="Arial" pitchFamily="34" charset="0"/>
                <a:cs typeface="Arial" pitchFamily="34" charset="0"/>
              </a:rPr>
              <a:t>Esta</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última</a:t>
            </a:r>
            <a:r>
              <a:rPr lang="en-US" altLang="en-US" dirty="0" smtClean="0">
                <a:latin typeface="Arial" pitchFamily="34" charset="0"/>
                <a:cs typeface="Arial" pitchFamily="34" charset="0"/>
              </a:rPr>
              <a:t> crisis del virus del </a:t>
            </a:r>
            <a:r>
              <a:rPr lang="en-US" altLang="en-US" dirty="0" err="1" smtClean="0">
                <a:latin typeface="Arial" pitchFamily="34" charset="0"/>
                <a:cs typeface="Arial" pitchFamily="34" charset="0"/>
              </a:rPr>
              <a:t>Ébola</a:t>
            </a:r>
            <a:r>
              <a:rPr lang="en-US" altLang="en-US" dirty="0" smtClean="0">
                <a:latin typeface="Arial" pitchFamily="34" charset="0"/>
                <a:cs typeface="Arial" pitchFamily="34" charset="0"/>
              </a:rPr>
              <a:t> ha </a:t>
            </a:r>
            <a:r>
              <a:rPr lang="en-US" altLang="en-US" dirty="0" err="1" smtClean="0">
                <a:latin typeface="Arial" pitchFamily="34" charset="0"/>
                <a:cs typeface="Arial" pitchFamily="34" charset="0"/>
              </a:rPr>
              <a:t>vuelto</a:t>
            </a:r>
            <a:r>
              <a:rPr lang="en-US" altLang="en-US" dirty="0" smtClean="0">
                <a:latin typeface="Arial" pitchFamily="34" charset="0"/>
                <a:cs typeface="Arial" pitchFamily="34" charset="0"/>
              </a:rPr>
              <a:t> a </a:t>
            </a:r>
            <a:r>
              <a:rPr lang="en-US" altLang="en-US" dirty="0" err="1" smtClean="0">
                <a:latin typeface="Arial" pitchFamily="34" charset="0"/>
                <a:cs typeface="Arial" pitchFamily="34" charset="0"/>
              </a:rPr>
              <a:t>poner</a:t>
            </a:r>
            <a:r>
              <a:rPr lang="en-US" altLang="en-US" dirty="0" smtClean="0">
                <a:latin typeface="Arial" pitchFamily="34" charset="0"/>
                <a:cs typeface="Arial" pitchFamily="34" charset="0"/>
              </a:rPr>
              <a:t> de </a:t>
            </a:r>
            <a:r>
              <a:rPr lang="en-US" altLang="en-US" dirty="0" err="1" smtClean="0">
                <a:latin typeface="Arial" pitchFamily="34" charset="0"/>
                <a:cs typeface="Arial" pitchFamily="34" charset="0"/>
              </a:rPr>
              <a:t>manifiesto</a:t>
            </a:r>
            <a:r>
              <a:rPr lang="en-US" altLang="en-US" dirty="0" smtClean="0">
                <a:latin typeface="Arial" pitchFamily="34" charset="0"/>
                <a:cs typeface="Arial" pitchFamily="34" charset="0"/>
              </a:rPr>
              <a:t> que no </a:t>
            </a:r>
            <a:r>
              <a:rPr lang="en-US" altLang="en-US" dirty="0" err="1" smtClean="0">
                <a:latin typeface="Arial" pitchFamily="34" charset="0"/>
                <a:cs typeface="Arial" pitchFamily="34" charset="0"/>
              </a:rPr>
              <a:t>estamos</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preparados</a:t>
            </a:r>
            <a:r>
              <a:rPr lang="en-US" altLang="en-US" dirty="0" smtClean="0">
                <a:latin typeface="Arial" pitchFamily="34" charset="0"/>
                <a:cs typeface="Arial" pitchFamily="34" charset="0"/>
              </a:rPr>
              <a:t> para </a:t>
            </a:r>
            <a:r>
              <a:rPr lang="en-US" altLang="en-US" dirty="0" err="1" smtClean="0">
                <a:latin typeface="Arial" pitchFamily="34" charset="0"/>
                <a:cs typeface="Arial" pitchFamily="34" charset="0"/>
              </a:rPr>
              <a:t>atender</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estos</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retos</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nuevos</a:t>
            </a:r>
            <a:r>
              <a:rPr lang="en-US" altLang="en-US" dirty="0" smtClean="0">
                <a:latin typeface="Arial" pitchFamily="34" charset="0"/>
                <a:cs typeface="Arial" pitchFamily="34" charset="0"/>
              </a:rPr>
              <a:t>. </a:t>
            </a:r>
          </a:p>
          <a:p>
            <a:pPr marL="226245" indent="-226245"/>
            <a:r>
              <a:rPr lang="en-US" altLang="en-US" dirty="0" smtClean="0">
                <a:latin typeface="Arial" pitchFamily="34" charset="0"/>
                <a:cs typeface="Arial" pitchFamily="34" charset="0"/>
              </a:rPr>
              <a:t>La OMS se </a:t>
            </a:r>
            <a:r>
              <a:rPr lang="en-US" altLang="en-US" dirty="0" err="1" smtClean="0">
                <a:latin typeface="Arial" pitchFamily="34" charset="0"/>
                <a:cs typeface="Arial" pitchFamily="34" charset="0"/>
              </a:rPr>
              <a:t>encuentra</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analizando</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por</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pedido</a:t>
            </a:r>
            <a:r>
              <a:rPr lang="en-US" altLang="en-US" dirty="0" smtClean="0">
                <a:latin typeface="Arial" pitchFamily="34" charset="0"/>
                <a:cs typeface="Arial" pitchFamily="34" charset="0"/>
              </a:rPr>
              <a:t> de </a:t>
            </a:r>
            <a:r>
              <a:rPr lang="en-US" altLang="en-US" dirty="0" err="1" smtClean="0">
                <a:latin typeface="Arial" pitchFamily="34" charset="0"/>
                <a:cs typeface="Arial" pitchFamily="34" charset="0"/>
              </a:rPr>
              <a:t>los</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países</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miembros</a:t>
            </a:r>
            <a:r>
              <a:rPr lang="en-US" altLang="en-US" dirty="0" smtClean="0">
                <a:latin typeface="Arial" pitchFamily="34" charset="0"/>
                <a:cs typeface="Arial" pitchFamily="34" charset="0"/>
              </a:rPr>
              <a:t> con </a:t>
            </a:r>
            <a:r>
              <a:rPr lang="en-US" altLang="en-US" dirty="0" err="1" smtClean="0">
                <a:latin typeface="Arial" pitchFamily="34" charset="0"/>
                <a:cs typeface="Arial" pitchFamily="34" charset="0"/>
              </a:rPr>
              <a:t>evaluaciones</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externas</a:t>
            </a:r>
            <a:r>
              <a:rPr lang="en-US" altLang="en-US" dirty="0" smtClean="0">
                <a:latin typeface="Arial" pitchFamily="34" charset="0"/>
                <a:cs typeface="Arial" pitchFamily="34" charset="0"/>
              </a:rPr>
              <a:t>, que </a:t>
            </a:r>
            <a:r>
              <a:rPr lang="en-US" altLang="en-US" dirty="0" err="1" smtClean="0">
                <a:latin typeface="Arial" pitchFamily="34" charset="0"/>
                <a:cs typeface="Arial" pitchFamily="34" charset="0"/>
              </a:rPr>
              <a:t>fue</a:t>
            </a:r>
            <a:r>
              <a:rPr lang="en-US" altLang="en-US" dirty="0" smtClean="0">
                <a:latin typeface="Arial" pitchFamily="34" charset="0"/>
                <a:cs typeface="Arial" pitchFamily="34" charset="0"/>
              </a:rPr>
              <a:t> lo que </a:t>
            </a:r>
            <a:r>
              <a:rPr lang="en-US" altLang="en-US" dirty="0" err="1" smtClean="0">
                <a:latin typeface="Arial" pitchFamily="34" charset="0"/>
                <a:cs typeface="Arial" pitchFamily="34" charset="0"/>
              </a:rPr>
              <a:t>hicimos</a:t>
            </a:r>
            <a:r>
              <a:rPr lang="en-US" altLang="en-US" dirty="0" smtClean="0">
                <a:latin typeface="Arial" pitchFamily="34" charset="0"/>
                <a:cs typeface="Arial" pitchFamily="34" charset="0"/>
              </a:rPr>
              <a:t> mal </a:t>
            </a:r>
            <a:r>
              <a:rPr lang="en-US" altLang="en-US" dirty="0" err="1" smtClean="0">
                <a:latin typeface="Arial" pitchFamily="34" charset="0"/>
                <a:cs typeface="Arial" pitchFamily="34" charset="0"/>
              </a:rPr>
              <a:t>en</a:t>
            </a:r>
            <a:r>
              <a:rPr lang="en-US" altLang="en-US" dirty="0" smtClean="0">
                <a:latin typeface="Arial" pitchFamily="34" charset="0"/>
                <a:cs typeface="Arial" pitchFamily="34" charset="0"/>
              </a:rPr>
              <a:t> el </a:t>
            </a:r>
            <a:r>
              <a:rPr lang="en-US" altLang="en-US" dirty="0" err="1" smtClean="0">
                <a:latin typeface="Arial" pitchFamily="34" charset="0"/>
                <a:cs typeface="Arial" pitchFamily="34" charset="0"/>
              </a:rPr>
              <a:t>oeste</a:t>
            </a:r>
            <a:r>
              <a:rPr lang="en-US" altLang="en-US" dirty="0" smtClean="0">
                <a:latin typeface="Arial" pitchFamily="34" charset="0"/>
                <a:cs typeface="Arial" pitchFamily="34" charset="0"/>
              </a:rPr>
              <a:t> de </a:t>
            </a:r>
            <a:r>
              <a:rPr lang="en-US" altLang="en-US" dirty="0" err="1" smtClean="0">
                <a:latin typeface="Arial" pitchFamily="34" charset="0"/>
                <a:cs typeface="Arial" pitchFamily="34" charset="0"/>
              </a:rPr>
              <a:t>África</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como</a:t>
            </a:r>
            <a:r>
              <a:rPr lang="en-US" altLang="en-US" dirty="0" smtClean="0">
                <a:latin typeface="Arial" pitchFamily="34" charset="0"/>
                <a:cs typeface="Arial" pitchFamily="34" charset="0"/>
              </a:rPr>
              <a:t> OMS y </a:t>
            </a:r>
            <a:r>
              <a:rPr lang="en-US" altLang="en-US" dirty="0" err="1" smtClean="0">
                <a:latin typeface="Arial" pitchFamily="34" charset="0"/>
                <a:cs typeface="Arial" pitchFamily="34" charset="0"/>
              </a:rPr>
              <a:t>como</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países</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donantes</a:t>
            </a:r>
            <a:r>
              <a:rPr lang="en-US" altLang="en-US" dirty="0" smtClean="0">
                <a:latin typeface="Arial" pitchFamily="34" charset="0"/>
                <a:cs typeface="Arial" pitchFamily="34" charset="0"/>
              </a:rPr>
              <a:t> o </a:t>
            </a:r>
            <a:r>
              <a:rPr lang="en-US" altLang="en-US" dirty="0" err="1" smtClean="0">
                <a:latin typeface="Arial" pitchFamily="34" charset="0"/>
                <a:cs typeface="Arial" pitchFamily="34" charset="0"/>
              </a:rPr>
              <a:t>miembros</a:t>
            </a:r>
            <a:r>
              <a:rPr lang="en-US" altLang="en-US" dirty="0" smtClean="0">
                <a:latin typeface="Arial" pitchFamily="34" charset="0"/>
                <a:cs typeface="Arial" pitchFamily="34" charset="0"/>
              </a:rPr>
              <a:t> de la OMS. Se </a:t>
            </a:r>
            <a:r>
              <a:rPr lang="en-US" altLang="en-US" dirty="0" err="1" smtClean="0">
                <a:latin typeface="Arial" pitchFamily="34" charset="0"/>
                <a:cs typeface="Arial" pitchFamily="34" charset="0"/>
              </a:rPr>
              <a:t>harán</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cambios</a:t>
            </a:r>
            <a:r>
              <a:rPr lang="en-US" altLang="en-US" dirty="0" smtClean="0">
                <a:latin typeface="Arial" pitchFamily="34" charset="0"/>
                <a:cs typeface="Arial" pitchFamily="34" charset="0"/>
              </a:rPr>
              <a:t> y </a:t>
            </a:r>
            <a:r>
              <a:rPr lang="en-US" altLang="en-US" dirty="0" err="1" smtClean="0">
                <a:latin typeface="Arial" pitchFamily="34" charset="0"/>
                <a:cs typeface="Arial" pitchFamily="34" charset="0"/>
              </a:rPr>
              <a:t>reformas</a:t>
            </a:r>
            <a:r>
              <a:rPr lang="en-US" altLang="en-US" dirty="0" smtClean="0">
                <a:latin typeface="Arial" pitchFamily="34" charset="0"/>
                <a:cs typeface="Arial" pitchFamily="34" charset="0"/>
              </a:rPr>
              <a:t>, se </a:t>
            </a:r>
            <a:r>
              <a:rPr lang="en-US" altLang="en-US" dirty="0" err="1" smtClean="0">
                <a:latin typeface="Arial" pitchFamily="34" charset="0"/>
                <a:cs typeface="Arial" pitchFamily="34" charset="0"/>
              </a:rPr>
              <a:t>creará</a:t>
            </a:r>
            <a:r>
              <a:rPr lang="en-US" altLang="en-US" dirty="0" smtClean="0">
                <a:latin typeface="Arial" pitchFamily="34" charset="0"/>
                <a:cs typeface="Arial" pitchFamily="34" charset="0"/>
              </a:rPr>
              <a:t> la red global de </a:t>
            </a:r>
            <a:r>
              <a:rPr lang="en-US" altLang="en-US" dirty="0" err="1" smtClean="0">
                <a:latin typeface="Arial" pitchFamily="34" charset="0"/>
                <a:cs typeface="Arial" pitchFamily="34" charset="0"/>
              </a:rPr>
              <a:t>salud</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pero</a:t>
            </a:r>
            <a:r>
              <a:rPr lang="en-US" altLang="en-US" dirty="0" smtClean="0">
                <a:latin typeface="Arial" pitchFamily="34" charset="0"/>
                <a:cs typeface="Arial" pitchFamily="34" charset="0"/>
              </a:rPr>
              <a:t> el </a:t>
            </a:r>
            <a:r>
              <a:rPr lang="en-US" altLang="en-US" dirty="0" err="1" smtClean="0">
                <a:latin typeface="Arial" pitchFamily="34" charset="0"/>
                <a:cs typeface="Arial" pitchFamily="34" charset="0"/>
              </a:rPr>
              <a:t>único</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documento</a:t>
            </a:r>
            <a:r>
              <a:rPr lang="en-US" altLang="en-US" dirty="0" smtClean="0">
                <a:latin typeface="Arial" pitchFamily="34" charset="0"/>
                <a:cs typeface="Arial" pitchFamily="34" charset="0"/>
              </a:rPr>
              <a:t> que </a:t>
            </a:r>
            <a:r>
              <a:rPr lang="en-US" altLang="en-US" dirty="0" err="1" smtClean="0">
                <a:latin typeface="Arial" pitchFamily="34" charset="0"/>
                <a:cs typeface="Arial" pitchFamily="34" charset="0"/>
              </a:rPr>
              <a:t>tenemos</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en</a:t>
            </a:r>
            <a:r>
              <a:rPr lang="en-US" altLang="en-US" dirty="0" smtClean="0">
                <a:latin typeface="Arial" pitchFamily="34" charset="0"/>
                <a:cs typeface="Arial" pitchFamily="34" charset="0"/>
              </a:rPr>
              <a:t> vigor y </a:t>
            </a:r>
            <a:r>
              <a:rPr lang="en-US" altLang="en-US" dirty="0" err="1" smtClean="0">
                <a:latin typeface="Arial" pitchFamily="34" charset="0"/>
                <a:cs typeface="Arial" pitchFamily="34" charset="0"/>
              </a:rPr>
              <a:t>estamos</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seguros</a:t>
            </a:r>
            <a:r>
              <a:rPr lang="en-US" altLang="en-US" dirty="0" smtClean="0">
                <a:latin typeface="Arial" pitchFamily="34" charset="0"/>
                <a:cs typeface="Arial" pitchFamily="34" charset="0"/>
              </a:rPr>
              <a:t> que se ha </a:t>
            </a:r>
            <a:r>
              <a:rPr lang="en-US" altLang="en-US" dirty="0" err="1" smtClean="0">
                <a:latin typeface="Arial" pitchFamily="34" charset="0"/>
                <a:cs typeface="Arial" pitchFamily="34" charset="0"/>
              </a:rPr>
              <a:t>puesto</a:t>
            </a:r>
            <a:r>
              <a:rPr lang="en-US" altLang="en-US" dirty="0" smtClean="0">
                <a:latin typeface="Arial" pitchFamily="34" charset="0"/>
                <a:cs typeface="Arial" pitchFamily="34" charset="0"/>
              </a:rPr>
              <a:t> a </a:t>
            </a:r>
            <a:r>
              <a:rPr lang="en-US" altLang="en-US" dirty="0" err="1" smtClean="0">
                <a:latin typeface="Arial" pitchFamily="34" charset="0"/>
                <a:cs typeface="Arial" pitchFamily="34" charset="0"/>
              </a:rPr>
              <a:t>prueba</a:t>
            </a:r>
            <a:r>
              <a:rPr lang="en-US" altLang="en-US" dirty="0" smtClean="0">
                <a:latin typeface="Arial" pitchFamily="34" charset="0"/>
                <a:cs typeface="Arial" pitchFamily="34" charset="0"/>
              </a:rPr>
              <a:t> con </a:t>
            </a:r>
            <a:r>
              <a:rPr lang="en-US" altLang="en-US" dirty="0" err="1" smtClean="0">
                <a:latin typeface="Arial" pitchFamily="34" charset="0"/>
                <a:cs typeface="Arial" pitchFamily="34" charset="0"/>
              </a:rPr>
              <a:t>esta</a:t>
            </a:r>
            <a:r>
              <a:rPr lang="en-US" altLang="en-US" dirty="0" smtClean="0">
                <a:latin typeface="Arial" pitchFamily="34" charset="0"/>
                <a:cs typeface="Arial" pitchFamily="34" charset="0"/>
              </a:rPr>
              <a:t> crisis, </a:t>
            </a:r>
            <a:r>
              <a:rPr lang="en-US" altLang="en-US" dirty="0" err="1" smtClean="0">
                <a:latin typeface="Arial" pitchFamily="34" charset="0"/>
                <a:cs typeface="Arial" pitchFamily="34" charset="0"/>
              </a:rPr>
              <a:t>pero</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será</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mejorado</a:t>
            </a:r>
            <a:r>
              <a:rPr lang="en-US" altLang="en-US" dirty="0" smtClean="0">
                <a:latin typeface="Arial" pitchFamily="34" charset="0"/>
                <a:cs typeface="Arial" pitchFamily="34" charset="0"/>
              </a:rPr>
              <a:t> </a:t>
            </a:r>
            <a:r>
              <a:rPr lang="en-US" altLang="en-US" dirty="0" err="1" smtClean="0">
                <a:latin typeface="Arial" pitchFamily="34" charset="0"/>
                <a:cs typeface="Arial" pitchFamily="34" charset="0"/>
              </a:rPr>
              <a:t>es</a:t>
            </a:r>
            <a:r>
              <a:rPr lang="en-US" altLang="en-US" dirty="0" smtClean="0">
                <a:latin typeface="Arial" pitchFamily="34" charset="0"/>
                <a:cs typeface="Arial" pitchFamily="34" charset="0"/>
              </a:rPr>
              <a:t> el RSI</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316" y="8684914"/>
            <a:ext cx="2972115" cy="4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23925" eaLnBrk="0" hangingPunct="0">
              <a:spcBef>
                <a:spcPct val="30000"/>
              </a:spcBef>
              <a:defRPr sz="1200">
                <a:solidFill>
                  <a:schemeClr val="tx1"/>
                </a:solidFill>
                <a:latin typeface="Arial" pitchFamily="34" charset="0"/>
                <a:cs typeface="Arial" pitchFamily="34" charset="0"/>
              </a:defRPr>
            </a:lvl1pPr>
            <a:lvl2pPr marL="750888" indent="-288925" defTabSz="923925" eaLnBrk="0" hangingPunct="0">
              <a:spcBef>
                <a:spcPct val="30000"/>
              </a:spcBef>
              <a:defRPr sz="1200">
                <a:solidFill>
                  <a:schemeClr val="tx1"/>
                </a:solidFill>
                <a:latin typeface="Arial" pitchFamily="34" charset="0"/>
                <a:cs typeface="Arial" pitchFamily="34" charset="0"/>
              </a:defRPr>
            </a:lvl2pPr>
            <a:lvl3pPr marL="1154113" indent="-230188" defTabSz="923925" eaLnBrk="0" hangingPunct="0">
              <a:spcBef>
                <a:spcPct val="30000"/>
              </a:spcBef>
              <a:defRPr sz="1200">
                <a:solidFill>
                  <a:schemeClr val="tx1"/>
                </a:solidFill>
                <a:latin typeface="Arial" pitchFamily="34" charset="0"/>
                <a:cs typeface="Arial" pitchFamily="34" charset="0"/>
              </a:defRPr>
            </a:lvl3pPr>
            <a:lvl4pPr marL="1616075" indent="-230188" defTabSz="923925" eaLnBrk="0" hangingPunct="0">
              <a:spcBef>
                <a:spcPct val="30000"/>
              </a:spcBef>
              <a:defRPr sz="1200">
                <a:solidFill>
                  <a:schemeClr val="tx1"/>
                </a:solidFill>
                <a:latin typeface="Arial" pitchFamily="34" charset="0"/>
                <a:cs typeface="Arial" pitchFamily="34" charset="0"/>
              </a:defRPr>
            </a:lvl4pPr>
            <a:lvl5pPr marL="2078038" indent="-230188" defTabSz="923925" eaLnBrk="0" hangingPunct="0">
              <a:spcBef>
                <a:spcPct val="30000"/>
              </a:spcBef>
              <a:defRPr sz="1200">
                <a:solidFill>
                  <a:schemeClr val="tx1"/>
                </a:solidFill>
                <a:latin typeface="Arial" pitchFamily="34" charset="0"/>
                <a:cs typeface="Arial" pitchFamily="34" charset="0"/>
              </a:defRPr>
            </a:lvl5pPr>
            <a:lvl6pPr marL="25352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6pPr>
            <a:lvl7pPr marL="29924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7pPr>
            <a:lvl8pPr marL="34496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8pPr>
            <a:lvl9pPr marL="39068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A9ADD2F4-CF31-4B5A-B975-C141564BD0D5}" type="slidenum">
              <a:rPr lang="es-ES_tradnl" altLang="en-US"/>
              <a:pPr algn="r" eaLnBrk="1" hangingPunct="1">
                <a:spcBef>
                  <a:spcPct val="0"/>
                </a:spcBef>
              </a:pPr>
              <a:t>40</a:t>
            </a:fld>
            <a:endParaRPr lang="es-ES_tradnl" altLang="en-US"/>
          </a:p>
        </p:txBody>
      </p:sp>
      <p:sp>
        <p:nvSpPr>
          <p:cNvPr id="23555" name="Rectangle 7"/>
          <p:cNvSpPr txBox="1">
            <a:spLocks noGrp="1" noChangeArrowheads="1"/>
          </p:cNvSpPr>
          <p:nvPr/>
        </p:nvSpPr>
        <p:spPr bwMode="auto">
          <a:xfrm>
            <a:off x="3884316" y="8684914"/>
            <a:ext cx="2972115" cy="4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7" tIns="46584" rIns="93167" bIns="46584" anchor="b"/>
          <a:lstStyle>
            <a:lvl1pPr defTabSz="941388" eaLnBrk="0" hangingPunct="0">
              <a:spcBef>
                <a:spcPct val="30000"/>
              </a:spcBef>
              <a:defRPr sz="1200">
                <a:solidFill>
                  <a:schemeClr val="tx1"/>
                </a:solidFill>
                <a:latin typeface="Arial" pitchFamily="34" charset="0"/>
                <a:cs typeface="Arial" pitchFamily="34" charset="0"/>
              </a:defRPr>
            </a:lvl1pPr>
            <a:lvl2pPr marL="750888" indent="-288925" defTabSz="941388" eaLnBrk="0" hangingPunct="0">
              <a:spcBef>
                <a:spcPct val="30000"/>
              </a:spcBef>
              <a:defRPr sz="1200">
                <a:solidFill>
                  <a:schemeClr val="tx1"/>
                </a:solidFill>
                <a:latin typeface="Arial" pitchFamily="34" charset="0"/>
                <a:cs typeface="Arial" pitchFamily="34" charset="0"/>
              </a:defRPr>
            </a:lvl2pPr>
            <a:lvl3pPr marL="1154113" indent="-230188" defTabSz="941388" eaLnBrk="0" hangingPunct="0">
              <a:spcBef>
                <a:spcPct val="30000"/>
              </a:spcBef>
              <a:defRPr sz="1200">
                <a:solidFill>
                  <a:schemeClr val="tx1"/>
                </a:solidFill>
                <a:latin typeface="Arial" pitchFamily="34" charset="0"/>
                <a:cs typeface="Arial" pitchFamily="34" charset="0"/>
              </a:defRPr>
            </a:lvl3pPr>
            <a:lvl4pPr marL="1616075" indent="-230188" defTabSz="941388" eaLnBrk="0" hangingPunct="0">
              <a:spcBef>
                <a:spcPct val="30000"/>
              </a:spcBef>
              <a:defRPr sz="1200">
                <a:solidFill>
                  <a:schemeClr val="tx1"/>
                </a:solidFill>
                <a:latin typeface="Arial" pitchFamily="34" charset="0"/>
                <a:cs typeface="Arial" pitchFamily="34" charset="0"/>
              </a:defRPr>
            </a:lvl4pPr>
            <a:lvl5pPr marL="2078038" indent="-230188" defTabSz="941388" eaLnBrk="0" hangingPunct="0">
              <a:spcBef>
                <a:spcPct val="30000"/>
              </a:spcBef>
              <a:defRPr sz="1200">
                <a:solidFill>
                  <a:schemeClr val="tx1"/>
                </a:solidFill>
                <a:latin typeface="Arial" pitchFamily="34" charset="0"/>
                <a:cs typeface="Arial" pitchFamily="34" charset="0"/>
              </a:defRPr>
            </a:lvl5pPr>
            <a:lvl6pPr marL="25352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6pPr>
            <a:lvl7pPr marL="29924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7pPr>
            <a:lvl8pPr marL="34496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8pPr>
            <a:lvl9pPr marL="3906838" indent="-230188" defTabSz="941388"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a:spcBef>
                <a:spcPct val="0"/>
              </a:spcBef>
            </a:pPr>
            <a:fld id="{19BE0AEB-305B-4EC6-A059-3537295E604A}" type="slidenum">
              <a:rPr lang="en-US" altLang="en-US">
                <a:latin typeface="Times"/>
              </a:rPr>
              <a:pPr algn="r">
                <a:spcBef>
                  <a:spcPct val="0"/>
                </a:spcBef>
              </a:pPr>
              <a:t>40</a:t>
            </a:fld>
            <a:endParaRPr lang="en-US" altLang="en-US">
              <a:latin typeface="Times"/>
            </a:endParaRPr>
          </a:p>
        </p:txBody>
      </p:sp>
      <p:sp>
        <p:nvSpPr>
          <p:cNvPr id="23556" name="Rectangle 2"/>
          <p:cNvSpPr>
            <a:spLocks noGrp="1" noRot="1" noChangeAspect="1" noChangeArrowheads="1" noTextEdit="1"/>
          </p:cNvSpPr>
          <p:nvPr>
            <p:ph type="sldImg"/>
          </p:nvPr>
        </p:nvSpPr>
        <p:spPr>
          <a:xfrm>
            <a:off x="1143000" y="685800"/>
            <a:ext cx="4572000" cy="3429000"/>
          </a:xfrm>
          <a:ln/>
        </p:spPr>
      </p:sp>
      <p:sp>
        <p:nvSpPr>
          <p:cNvPr id="23557" name="Rectangle 3"/>
          <p:cNvSpPr>
            <a:spLocks noGrp="1" noChangeArrowheads="1"/>
          </p:cNvSpPr>
          <p:nvPr>
            <p:ph type="body" idx="1"/>
          </p:nvPr>
        </p:nvSpPr>
        <p:spPr>
          <a:noFill/>
        </p:spPr>
        <p:txBody>
          <a:bodyPr lIns="93167" tIns="46584" rIns="93167" bIns="46584"/>
          <a:lstStyle/>
          <a:p>
            <a:pPr marL="226245" indent="-226245"/>
            <a:endParaRPr lang="en-US" alt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22265" eaLnBrk="0" hangingPunct="0">
              <a:spcBef>
                <a:spcPct val="30000"/>
              </a:spcBef>
              <a:defRPr sz="1200">
                <a:solidFill>
                  <a:schemeClr val="tx1"/>
                </a:solidFill>
                <a:latin typeface="Arial" pitchFamily="34" charset="0"/>
                <a:cs typeface="Arial" pitchFamily="34" charset="0"/>
              </a:defRPr>
            </a:lvl1pPr>
            <a:lvl2pPr marL="735298" indent="-282807" defTabSz="922265" eaLnBrk="0" hangingPunct="0">
              <a:spcBef>
                <a:spcPct val="30000"/>
              </a:spcBef>
              <a:defRPr sz="1200">
                <a:solidFill>
                  <a:schemeClr val="tx1"/>
                </a:solidFill>
                <a:latin typeface="Arial" pitchFamily="34" charset="0"/>
                <a:cs typeface="Arial" pitchFamily="34" charset="0"/>
              </a:defRPr>
            </a:lvl2pPr>
            <a:lvl3pPr marL="1131227" indent="-226245" defTabSz="922265" eaLnBrk="0" hangingPunct="0">
              <a:spcBef>
                <a:spcPct val="30000"/>
              </a:spcBef>
              <a:defRPr sz="1200">
                <a:solidFill>
                  <a:schemeClr val="tx1"/>
                </a:solidFill>
                <a:latin typeface="Arial" pitchFamily="34" charset="0"/>
                <a:cs typeface="Arial" pitchFamily="34" charset="0"/>
              </a:defRPr>
            </a:lvl3pPr>
            <a:lvl4pPr marL="1583718" indent="-226245" defTabSz="922265" eaLnBrk="0" hangingPunct="0">
              <a:spcBef>
                <a:spcPct val="30000"/>
              </a:spcBef>
              <a:defRPr sz="1200">
                <a:solidFill>
                  <a:schemeClr val="tx1"/>
                </a:solidFill>
                <a:latin typeface="Arial" pitchFamily="34" charset="0"/>
                <a:cs typeface="Arial" pitchFamily="34" charset="0"/>
              </a:defRPr>
            </a:lvl4pPr>
            <a:lvl5pPr marL="2036209" indent="-226245" defTabSz="922265" eaLnBrk="0" hangingPunct="0">
              <a:spcBef>
                <a:spcPct val="30000"/>
              </a:spcBef>
              <a:defRPr sz="1200">
                <a:solidFill>
                  <a:schemeClr val="tx1"/>
                </a:solidFill>
                <a:latin typeface="Arial" pitchFamily="34" charset="0"/>
                <a:cs typeface="Arial" pitchFamily="34" charset="0"/>
              </a:defRPr>
            </a:lvl5pPr>
            <a:lvl6pPr marL="2488700" indent="-226245" defTabSz="922265" eaLnBrk="0" fontAlgn="base" hangingPunct="0">
              <a:spcBef>
                <a:spcPct val="30000"/>
              </a:spcBef>
              <a:spcAft>
                <a:spcPct val="0"/>
              </a:spcAft>
              <a:defRPr sz="1200">
                <a:solidFill>
                  <a:schemeClr val="tx1"/>
                </a:solidFill>
                <a:latin typeface="Arial" pitchFamily="34" charset="0"/>
                <a:cs typeface="Arial" pitchFamily="34" charset="0"/>
              </a:defRPr>
            </a:lvl6pPr>
            <a:lvl7pPr marL="2941190" indent="-226245" defTabSz="922265" eaLnBrk="0" fontAlgn="base" hangingPunct="0">
              <a:spcBef>
                <a:spcPct val="30000"/>
              </a:spcBef>
              <a:spcAft>
                <a:spcPct val="0"/>
              </a:spcAft>
              <a:defRPr sz="1200">
                <a:solidFill>
                  <a:schemeClr val="tx1"/>
                </a:solidFill>
                <a:latin typeface="Arial" pitchFamily="34" charset="0"/>
                <a:cs typeface="Arial" pitchFamily="34" charset="0"/>
              </a:defRPr>
            </a:lvl7pPr>
            <a:lvl8pPr marL="3393681" indent="-226245" defTabSz="922265" eaLnBrk="0" fontAlgn="base" hangingPunct="0">
              <a:spcBef>
                <a:spcPct val="30000"/>
              </a:spcBef>
              <a:spcAft>
                <a:spcPct val="0"/>
              </a:spcAft>
              <a:defRPr sz="1200">
                <a:solidFill>
                  <a:schemeClr val="tx1"/>
                </a:solidFill>
                <a:latin typeface="Arial" pitchFamily="34" charset="0"/>
                <a:cs typeface="Arial" pitchFamily="34" charset="0"/>
              </a:defRPr>
            </a:lvl8pPr>
            <a:lvl9pPr marL="3846172" indent="-226245" defTabSz="9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B8F5B9D-00BD-49B0-B5B9-03D8ACD847B3}" type="slidenum">
              <a:rPr lang="en-US" altLang="en-US" smtClean="0"/>
              <a:pPr eaLnBrk="1" hangingPunct="1">
                <a:spcBef>
                  <a:spcPct val="0"/>
                </a:spcBef>
              </a:pPr>
              <a:t>41</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686115" y="4345601"/>
            <a:ext cx="5485772" cy="4112913"/>
          </a:xfrm>
          <a:noFill/>
        </p:spPr>
        <p:txBody>
          <a:bodyPr/>
          <a:lstStyle/>
          <a:p>
            <a:pPr marL="169684" indent="-169684">
              <a:buFontTx/>
              <a:buChar char="•"/>
            </a:pPr>
            <a:r>
              <a:rPr lang="en-US" altLang="en-US" smtClean="0">
                <a:latin typeface="Arial" pitchFamily="34" charset="0"/>
                <a:cs typeface="Arial" pitchFamily="34" charset="0"/>
              </a:rPr>
              <a:t>Los retos a los que la humanidad se ha enfrentado en los últimos 30 años han sido importantes. </a:t>
            </a:r>
          </a:p>
          <a:p>
            <a:pPr marL="169684" indent="-169684">
              <a:buFontTx/>
              <a:buChar char="•"/>
            </a:pPr>
            <a:r>
              <a:rPr lang="en-US" altLang="en-US" smtClean="0">
                <a:latin typeface="Arial" pitchFamily="34" charset="0"/>
                <a:cs typeface="Arial" pitchFamily="34" charset="0"/>
              </a:rPr>
              <a:t>Recordemos cuando apareció el HIV, la tragedia de Chernobyl, peste, enfermedades de animales transmitidas a humanos como el ébola, malburg, fiebre amarilla, la enfermedad de las vacas locas, etc..</a:t>
            </a:r>
          </a:p>
          <a:p>
            <a:pPr marL="169684" indent="-169684">
              <a:buFontTx/>
              <a:buChar char="•"/>
            </a:pPr>
            <a:r>
              <a:rPr lang="en-US" altLang="en-US" smtClean="0">
                <a:latin typeface="Arial" pitchFamily="34" charset="0"/>
                <a:cs typeface="Arial" pitchFamily="34" charset="0"/>
              </a:rPr>
              <a:t>El mundo luego enfrentó el SARS, las pandemias de la gripe aviar como podemos recordar en México y en el mundo en el año 2009. El año pasado inició la peor tragedia humana en el oeste de África con el virus del ébola, seguido del Coronavirus inicialmente de los camellos en el medio oriente. En nuestra región de las Américas estamos enfrentando ahora el Chikungunya y el virus del Zika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84316" y="8684914"/>
            <a:ext cx="2972115" cy="457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923925" eaLnBrk="0" hangingPunct="0">
              <a:spcBef>
                <a:spcPct val="30000"/>
              </a:spcBef>
              <a:defRPr sz="1200">
                <a:solidFill>
                  <a:schemeClr val="tx1"/>
                </a:solidFill>
                <a:latin typeface="Arial" pitchFamily="34" charset="0"/>
                <a:cs typeface="Arial" pitchFamily="34" charset="0"/>
              </a:defRPr>
            </a:lvl1pPr>
            <a:lvl2pPr marL="750888" indent="-288925" defTabSz="923925" eaLnBrk="0" hangingPunct="0">
              <a:spcBef>
                <a:spcPct val="30000"/>
              </a:spcBef>
              <a:defRPr sz="1200">
                <a:solidFill>
                  <a:schemeClr val="tx1"/>
                </a:solidFill>
                <a:latin typeface="Arial" pitchFamily="34" charset="0"/>
                <a:cs typeface="Arial" pitchFamily="34" charset="0"/>
              </a:defRPr>
            </a:lvl2pPr>
            <a:lvl3pPr marL="1154113" indent="-230188" defTabSz="923925" eaLnBrk="0" hangingPunct="0">
              <a:spcBef>
                <a:spcPct val="30000"/>
              </a:spcBef>
              <a:defRPr sz="1200">
                <a:solidFill>
                  <a:schemeClr val="tx1"/>
                </a:solidFill>
                <a:latin typeface="Arial" pitchFamily="34" charset="0"/>
                <a:cs typeface="Arial" pitchFamily="34" charset="0"/>
              </a:defRPr>
            </a:lvl3pPr>
            <a:lvl4pPr marL="1616075" indent="-230188" defTabSz="923925" eaLnBrk="0" hangingPunct="0">
              <a:spcBef>
                <a:spcPct val="30000"/>
              </a:spcBef>
              <a:defRPr sz="1200">
                <a:solidFill>
                  <a:schemeClr val="tx1"/>
                </a:solidFill>
                <a:latin typeface="Arial" pitchFamily="34" charset="0"/>
                <a:cs typeface="Arial" pitchFamily="34" charset="0"/>
              </a:defRPr>
            </a:lvl4pPr>
            <a:lvl5pPr marL="2078038" indent="-230188" defTabSz="923925" eaLnBrk="0" hangingPunct="0">
              <a:spcBef>
                <a:spcPct val="30000"/>
              </a:spcBef>
              <a:defRPr sz="1200">
                <a:solidFill>
                  <a:schemeClr val="tx1"/>
                </a:solidFill>
                <a:latin typeface="Arial" pitchFamily="34" charset="0"/>
                <a:cs typeface="Arial" pitchFamily="34" charset="0"/>
              </a:defRPr>
            </a:lvl5pPr>
            <a:lvl6pPr marL="25352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6pPr>
            <a:lvl7pPr marL="29924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7pPr>
            <a:lvl8pPr marL="34496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8pPr>
            <a:lvl9pPr marL="3906838" indent="-230188" defTabSz="923925" eaLnBrk="0" fontAlgn="base" hangingPunct="0">
              <a:spcBef>
                <a:spcPct val="30000"/>
              </a:spcBef>
              <a:spcAft>
                <a:spcPct val="0"/>
              </a:spcAft>
              <a:defRPr sz="1200">
                <a:solidFill>
                  <a:schemeClr val="tx1"/>
                </a:solidFill>
                <a:latin typeface="Arial" pitchFamily="34" charset="0"/>
                <a:cs typeface="Arial" pitchFamily="34" charset="0"/>
              </a:defRPr>
            </a:lvl9pPr>
          </a:lstStyle>
          <a:p>
            <a:pPr algn="r" eaLnBrk="1" hangingPunct="1">
              <a:spcBef>
                <a:spcPct val="0"/>
              </a:spcBef>
            </a:pPr>
            <a:fld id="{DCD68C31-F77B-49E5-B414-F87F118BD98E}" type="slidenum">
              <a:rPr lang="es-ES_tradnl" altLang="en-US"/>
              <a:pPr algn="r" eaLnBrk="1" hangingPunct="1">
                <a:spcBef>
                  <a:spcPct val="0"/>
                </a:spcBef>
              </a:pPr>
              <a:t>42</a:t>
            </a:fld>
            <a:endParaRPr lang="es-ES_tradnl" altLang="en-US"/>
          </a:p>
        </p:txBody>
      </p:sp>
      <p:sp>
        <p:nvSpPr>
          <p:cNvPr id="26627" name="Rectangle 2"/>
          <p:cNvSpPr>
            <a:spLocks noGrp="1" noRot="1" noChangeAspect="1" noChangeArrowheads="1" noTextEdit="1"/>
          </p:cNvSpPr>
          <p:nvPr>
            <p:ph type="sldImg"/>
          </p:nvPr>
        </p:nvSpPr>
        <p:spPr>
          <a:xfrm>
            <a:off x="1143000" y="685800"/>
            <a:ext cx="4572000" cy="3429000"/>
          </a:xfrm>
          <a:ln/>
        </p:spPr>
      </p:sp>
      <p:sp>
        <p:nvSpPr>
          <p:cNvPr id="26628" name="Rectangle 3"/>
          <p:cNvSpPr>
            <a:spLocks noGrp="1" noChangeArrowheads="1"/>
          </p:cNvSpPr>
          <p:nvPr>
            <p:ph type="body" idx="1"/>
          </p:nvPr>
        </p:nvSpPr>
        <p:spPr>
          <a:noFill/>
        </p:spPr>
        <p:txBody>
          <a:bodyPr lIns="91430" tIns="45715" rIns="91430" bIns="45715"/>
          <a:lstStyle/>
          <a:p>
            <a:r>
              <a:rPr lang="es-ES" altLang="en-US" dirty="0" smtClean="0">
                <a:latin typeface="Arial" pitchFamily="34" charset="0"/>
                <a:cs typeface="Arial" pitchFamily="34" charset="0"/>
              </a:rPr>
              <a:t>Este cuadro nos muestra el turismo receptor por continente y como ha ido aumentando con los años. Los movimientos de las personas de un lugar a otro es imparable y parte de la economía. Los eventos mundiales como olimpiadas, copas del mundo, visitas del Santo Padre a la región, se convierten en retos para la salud pública de los países nos solo huéspedes sino en el mundo porque las enfermedades viajan también con los turistas, a menos que los países logren detener en la fuente la transmisión de las enfermedades o lo países receptores tengan sistemas de vigilancia que logren detectar a tiempo la importación de casos.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a:ln/>
        </p:spPr>
      </p:sp>
      <p:sp>
        <p:nvSpPr>
          <p:cNvPr id="3" name="2 Marcador de notas"/>
          <p:cNvSpPr>
            <a:spLocks noGrp="1"/>
          </p:cNvSpPr>
          <p:nvPr>
            <p:ph type="body" idx="1"/>
          </p:nvPr>
        </p:nvSpPr>
        <p:spPr/>
        <p:txBody>
          <a:bodyPr/>
          <a:lstStyle/>
          <a:p>
            <a:pPr>
              <a:defRPr/>
            </a:pPr>
            <a:r>
              <a:rPr lang="es-ES" b="1" dirty="0" smtClean="0">
                <a:ea typeface="ＭＳ Ｐゴシック" charset="0"/>
                <a:cs typeface="ＭＳ Ｐゴシック" charset="0"/>
              </a:rPr>
              <a:t>Los componentes de la EGI son 7, cada pétalo es un componente, pero sin el apoyo de los sectores es imposible acabar con el mosquito. Los enfermos son responsabilidad de Salud, pero los criaderos y los mosquitos son responsabilidad de las familias, alcaldías y gobiernos!!!!! </a:t>
            </a:r>
          </a:p>
          <a:p>
            <a:pPr>
              <a:defRPr/>
            </a:pPr>
            <a:r>
              <a:rPr lang="es-ES" b="1" dirty="0" smtClean="0">
                <a:ea typeface="ＭＳ Ｐゴシック" charset="0"/>
                <a:cs typeface="ＭＳ Ｐゴシック" charset="0"/>
              </a:rPr>
              <a:t>Los componentes son: </a:t>
            </a:r>
          </a:p>
          <a:p>
            <a:pPr marL="339368" indent="-339368">
              <a:buFont typeface="+mj-lt"/>
              <a:buAutoNum type="arabicPeriod"/>
              <a:defRPr/>
            </a:pPr>
            <a:r>
              <a:rPr lang="es-ES" dirty="0" smtClean="0">
                <a:ea typeface="ＭＳ Ｐゴシック" charset="0"/>
                <a:cs typeface="ＭＳ Ｐゴシック" charset="0"/>
              </a:rPr>
              <a:t>Epidemiología: Vigilancia </a:t>
            </a:r>
          </a:p>
          <a:p>
            <a:pPr marL="339368" indent="-339368">
              <a:buFont typeface="+mj-lt"/>
              <a:buAutoNum type="arabicPeriod"/>
              <a:defRPr/>
            </a:pPr>
            <a:r>
              <a:rPr lang="es-ES" dirty="0" smtClean="0">
                <a:ea typeface="ＭＳ Ｐゴシック" charset="0"/>
                <a:cs typeface="ＭＳ Ｐゴシック" charset="0"/>
              </a:rPr>
              <a:t>Laboratorio</a:t>
            </a:r>
          </a:p>
          <a:p>
            <a:pPr marL="339368" indent="-339368">
              <a:buFont typeface="+mj-lt"/>
              <a:buAutoNum type="arabicPeriod"/>
              <a:defRPr/>
            </a:pPr>
            <a:r>
              <a:rPr lang="es-ES" dirty="0" smtClean="0">
                <a:ea typeface="ＭＳ Ｐゴシック" charset="0"/>
                <a:cs typeface="ＭＳ Ｐゴシック" charset="0"/>
              </a:rPr>
              <a:t>Atención al paciente</a:t>
            </a:r>
          </a:p>
          <a:p>
            <a:pPr marL="339368" indent="-339368">
              <a:buFont typeface="+mj-lt"/>
              <a:buAutoNum type="arabicPeriod"/>
              <a:defRPr/>
            </a:pPr>
            <a:r>
              <a:rPr lang="es-ES" dirty="0" smtClean="0">
                <a:ea typeface="ＭＳ Ｐゴシック" charset="0"/>
                <a:cs typeface="ＭＳ Ｐゴシック" charset="0"/>
              </a:rPr>
              <a:t>Manejo Integrado de Vectores MIV</a:t>
            </a:r>
          </a:p>
          <a:p>
            <a:pPr marL="339368" indent="-339368">
              <a:buFont typeface="+mj-lt"/>
              <a:buAutoNum type="arabicPeriod"/>
              <a:defRPr/>
            </a:pPr>
            <a:r>
              <a:rPr lang="es-ES" dirty="0" smtClean="0">
                <a:ea typeface="ＭＳ Ｐゴシック" charset="0"/>
                <a:cs typeface="ＭＳ Ｐゴシック" charset="0"/>
              </a:rPr>
              <a:t>Gestión del ambiente</a:t>
            </a:r>
          </a:p>
          <a:p>
            <a:pPr marL="339368" indent="-339368">
              <a:buFont typeface="+mj-lt"/>
              <a:buAutoNum type="arabicPeriod"/>
              <a:defRPr/>
            </a:pPr>
            <a:r>
              <a:rPr lang="es-ES" dirty="0" smtClean="0">
                <a:ea typeface="ＭＳ Ｐゴシック" charset="0"/>
                <a:cs typeface="ＭＳ Ｐゴシック" charset="0"/>
              </a:rPr>
              <a:t>Vacuna (preparación ante la eventual existencia)</a:t>
            </a:r>
          </a:p>
          <a:p>
            <a:pPr marL="339368" indent="-339368">
              <a:buFont typeface="+mj-lt"/>
              <a:buAutoNum type="arabicPeriod"/>
              <a:defRPr/>
            </a:pPr>
            <a:endParaRPr lang="es-ES" dirty="0" smtClean="0">
              <a:ea typeface="ＭＳ Ｐゴシック" charset="0"/>
              <a:cs typeface="ＭＳ Ｐゴシック" charset="0"/>
            </a:endParaRPr>
          </a:p>
          <a:p>
            <a:pPr>
              <a:buFont typeface="+mj-lt"/>
              <a:buNone/>
              <a:defRPr/>
            </a:pPr>
            <a:r>
              <a:rPr lang="es-ES" dirty="0" smtClean="0">
                <a:ea typeface="ＭＳ Ｐゴシック" charset="0"/>
                <a:cs typeface="ＭＳ Ｐゴシック" charset="0"/>
              </a:rPr>
              <a:t>Los factores que facilitan la implementación dependen de otros sectores y gobiernos locales y centrales para acabar con el mosquito y compartir la responsabilidad de la información y educación !!!</a:t>
            </a:r>
            <a:endParaRPr lang="es-ES" dirty="0">
              <a:ea typeface="ＭＳ Ｐゴシック" charset="0"/>
              <a:cs typeface="ＭＳ Ｐゴシック" charset="0"/>
            </a:endParaRPr>
          </a:p>
        </p:txBody>
      </p:sp>
      <p:sp>
        <p:nvSpPr>
          <p:cNvPr id="27652" name="3 Marcador de número de diapositiva"/>
          <p:cNvSpPr>
            <a:spLocks noGrp="1"/>
          </p:cNvSpPr>
          <p:nvPr>
            <p:ph type="sldNum" sz="quarter" idx="5"/>
          </p:nvPr>
        </p:nvSpPr>
        <p:spPr>
          <a:noFill/>
        </p:spPr>
        <p:txBody>
          <a:bodyPr/>
          <a:lstStyle>
            <a:lvl1pPr defTabSz="922265" eaLnBrk="0" hangingPunct="0">
              <a:spcBef>
                <a:spcPct val="30000"/>
              </a:spcBef>
              <a:defRPr sz="1200">
                <a:solidFill>
                  <a:schemeClr val="tx1"/>
                </a:solidFill>
                <a:latin typeface="Arial" pitchFamily="34" charset="0"/>
                <a:cs typeface="Arial" pitchFamily="34" charset="0"/>
              </a:defRPr>
            </a:lvl1pPr>
            <a:lvl2pPr marL="735298" indent="-282807" defTabSz="922265" eaLnBrk="0" hangingPunct="0">
              <a:spcBef>
                <a:spcPct val="30000"/>
              </a:spcBef>
              <a:defRPr sz="1200">
                <a:solidFill>
                  <a:schemeClr val="tx1"/>
                </a:solidFill>
                <a:latin typeface="Arial" pitchFamily="34" charset="0"/>
                <a:cs typeface="Arial" pitchFamily="34" charset="0"/>
              </a:defRPr>
            </a:lvl2pPr>
            <a:lvl3pPr marL="1131227" indent="-226245" defTabSz="922265" eaLnBrk="0" hangingPunct="0">
              <a:spcBef>
                <a:spcPct val="30000"/>
              </a:spcBef>
              <a:defRPr sz="1200">
                <a:solidFill>
                  <a:schemeClr val="tx1"/>
                </a:solidFill>
                <a:latin typeface="Arial" pitchFamily="34" charset="0"/>
                <a:cs typeface="Arial" pitchFamily="34" charset="0"/>
              </a:defRPr>
            </a:lvl3pPr>
            <a:lvl4pPr marL="1583718" indent="-226245" defTabSz="922265" eaLnBrk="0" hangingPunct="0">
              <a:spcBef>
                <a:spcPct val="30000"/>
              </a:spcBef>
              <a:defRPr sz="1200">
                <a:solidFill>
                  <a:schemeClr val="tx1"/>
                </a:solidFill>
                <a:latin typeface="Arial" pitchFamily="34" charset="0"/>
                <a:cs typeface="Arial" pitchFamily="34" charset="0"/>
              </a:defRPr>
            </a:lvl4pPr>
            <a:lvl5pPr marL="2036209" indent="-226245" defTabSz="922265" eaLnBrk="0" hangingPunct="0">
              <a:spcBef>
                <a:spcPct val="30000"/>
              </a:spcBef>
              <a:defRPr sz="1200">
                <a:solidFill>
                  <a:schemeClr val="tx1"/>
                </a:solidFill>
                <a:latin typeface="Arial" pitchFamily="34" charset="0"/>
                <a:cs typeface="Arial" pitchFamily="34" charset="0"/>
              </a:defRPr>
            </a:lvl5pPr>
            <a:lvl6pPr marL="2488700" indent="-226245" defTabSz="922265" eaLnBrk="0" fontAlgn="base" hangingPunct="0">
              <a:spcBef>
                <a:spcPct val="30000"/>
              </a:spcBef>
              <a:spcAft>
                <a:spcPct val="0"/>
              </a:spcAft>
              <a:defRPr sz="1200">
                <a:solidFill>
                  <a:schemeClr val="tx1"/>
                </a:solidFill>
                <a:latin typeface="Arial" pitchFamily="34" charset="0"/>
                <a:cs typeface="Arial" pitchFamily="34" charset="0"/>
              </a:defRPr>
            </a:lvl6pPr>
            <a:lvl7pPr marL="2941190" indent="-226245" defTabSz="922265" eaLnBrk="0" fontAlgn="base" hangingPunct="0">
              <a:spcBef>
                <a:spcPct val="30000"/>
              </a:spcBef>
              <a:spcAft>
                <a:spcPct val="0"/>
              </a:spcAft>
              <a:defRPr sz="1200">
                <a:solidFill>
                  <a:schemeClr val="tx1"/>
                </a:solidFill>
                <a:latin typeface="Arial" pitchFamily="34" charset="0"/>
                <a:cs typeface="Arial" pitchFamily="34" charset="0"/>
              </a:defRPr>
            </a:lvl7pPr>
            <a:lvl8pPr marL="3393681" indent="-226245" defTabSz="922265" eaLnBrk="0" fontAlgn="base" hangingPunct="0">
              <a:spcBef>
                <a:spcPct val="30000"/>
              </a:spcBef>
              <a:spcAft>
                <a:spcPct val="0"/>
              </a:spcAft>
              <a:defRPr sz="1200">
                <a:solidFill>
                  <a:schemeClr val="tx1"/>
                </a:solidFill>
                <a:latin typeface="Arial" pitchFamily="34" charset="0"/>
                <a:cs typeface="Arial" pitchFamily="34" charset="0"/>
              </a:defRPr>
            </a:lvl8pPr>
            <a:lvl9pPr marL="3846172" indent="-226245" defTabSz="9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CDE4C58A-C745-4B3E-82DB-0DCD288BBCF9}" type="slidenum">
              <a:rPr lang="en-GB" altLang="en-US" smtClean="0"/>
              <a:pPr eaLnBrk="1" hangingPunct="1">
                <a:spcBef>
                  <a:spcPct val="0"/>
                </a:spcBef>
              </a:pPr>
              <a:t>44</a:t>
            </a:fld>
            <a:endParaRPr lang="en-GB"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028" y="8684927"/>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2" tIns="46106" rIns="92212" bIns="46106"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42AB462-2111-453B-8D98-6B4A53902F6D}" type="slidenum">
              <a:rPr lang="en-GB" altLang="en-US" smtClean="0">
                <a:solidFill>
                  <a:prstClr val="black"/>
                </a:solidFill>
                <a:latin typeface="Arial Narrow" pitchFamily="34" charset="0"/>
                <a:ea typeface="ＭＳ Ｐゴシック" pitchFamily="34" charset="-128"/>
                <a:cs typeface="Arial" charset="0"/>
              </a:rPr>
              <a:pPr algn="r" eaLnBrk="1" hangingPunct="1">
                <a:spcBef>
                  <a:spcPct val="0"/>
                </a:spcBef>
              </a:pPr>
              <a:t>7</a:t>
            </a:fld>
            <a:endParaRPr lang="en-GB" altLang="en-US" smtClean="0">
              <a:solidFill>
                <a:prstClr val="black"/>
              </a:solidFill>
              <a:latin typeface="Arial Narrow" pitchFamily="34" charset="0"/>
              <a:ea typeface="ＭＳ Ｐゴシック" pitchFamily="34" charset="-128"/>
              <a:cs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43593804-1DF4-47D1-823E-F386646F56CA}" type="slidenum">
              <a:rPr lang="en-US" smtClean="0"/>
              <a:t>53</a:t>
            </a:fld>
            <a:endParaRPr lang="en-US"/>
          </a:p>
        </p:txBody>
      </p:sp>
    </p:spTree>
    <p:extLst>
      <p:ext uri="{BB962C8B-B14F-4D97-AF65-F5344CB8AC3E}">
        <p14:creationId xmlns:p14="http://schemas.microsoft.com/office/powerpoint/2010/main" val="56816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0668DA9E-437B-4AB5-8DDD-03F396E7665E}" type="slidenum">
              <a:rPr lang="es-MX" smtClean="0"/>
              <a:t>55</a:t>
            </a:fld>
            <a:endParaRPr lang="es-MX"/>
          </a:p>
        </p:txBody>
      </p:sp>
    </p:spTree>
    <p:extLst>
      <p:ext uri="{BB962C8B-B14F-4D97-AF65-F5344CB8AC3E}">
        <p14:creationId xmlns:p14="http://schemas.microsoft.com/office/powerpoint/2010/main" val="2531219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p:spPr>
        <p:txBody>
          <a:bodyPr/>
          <a:lstStyle/>
          <a:p>
            <a:endParaRPr lang="en-US" altLang="en-US" smtClean="0">
              <a:latin typeface="Arial" pitchFamily="34" charset="0"/>
              <a:cs typeface="Arial" pitchFamily="34" charset="0"/>
            </a:endParaRPr>
          </a:p>
        </p:txBody>
      </p:sp>
      <p:sp>
        <p:nvSpPr>
          <p:cNvPr id="72708" name="3 Marcador de número de diapositiva"/>
          <p:cNvSpPr>
            <a:spLocks noGrp="1"/>
          </p:cNvSpPr>
          <p:nvPr>
            <p:ph type="sldNum" sz="quarter" idx="5"/>
          </p:nvPr>
        </p:nvSpPr>
        <p:spPr>
          <a:noFill/>
        </p:spPr>
        <p:txBody>
          <a:bodyPr/>
          <a:lstStyle>
            <a:lvl1pPr defTabSz="922265" eaLnBrk="0" hangingPunct="0">
              <a:spcBef>
                <a:spcPct val="30000"/>
              </a:spcBef>
              <a:defRPr sz="1200">
                <a:solidFill>
                  <a:schemeClr val="tx1"/>
                </a:solidFill>
                <a:latin typeface="Arial" pitchFamily="34" charset="0"/>
                <a:cs typeface="Arial" pitchFamily="34" charset="0"/>
              </a:defRPr>
            </a:lvl1pPr>
            <a:lvl2pPr marL="735298" indent="-282807" defTabSz="922265" eaLnBrk="0" hangingPunct="0">
              <a:spcBef>
                <a:spcPct val="30000"/>
              </a:spcBef>
              <a:defRPr sz="1200">
                <a:solidFill>
                  <a:schemeClr val="tx1"/>
                </a:solidFill>
                <a:latin typeface="Arial" pitchFamily="34" charset="0"/>
                <a:cs typeface="Arial" pitchFamily="34" charset="0"/>
              </a:defRPr>
            </a:lvl2pPr>
            <a:lvl3pPr marL="1131227" indent="-226245" defTabSz="922265" eaLnBrk="0" hangingPunct="0">
              <a:spcBef>
                <a:spcPct val="30000"/>
              </a:spcBef>
              <a:defRPr sz="1200">
                <a:solidFill>
                  <a:schemeClr val="tx1"/>
                </a:solidFill>
                <a:latin typeface="Arial" pitchFamily="34" charset="0"/>
                <a:cs typeface="Arial" pitchFamily="34" charset="0"/>
              </a:defRPr>
            </a:lvl3pPr>
            <a:lvl4pPr marL="1583718" indent="-226245" defTabSz="922265" eaLnBrk="0" hangingPunct="0">
              <a:spcBef>
                <a:spcPct val="30000"/>
              </a:spcBef>
              <a:defRPr sz="1200">
                <a:solidFill>
                  <a:schemeClr val="tx1"/>
                </a:solidFill>
                <a:latin typeface="Arial" pitchFamily="34" charset="0"/>
                <a:cs typeface="Arial" pitchFamily="34" charset="0"/>
              </a:defRPr>
            </a:lvl4pPr>
            <a:lvl5pPr marL="2036209" indent="-226245" defTabSz="922265" eaLnBrk="0" hangingPunct="0">
              <a:spcBef>
                <a:spcPct val="30000"/>
              </a:spcBef>
              <a:defRPr sz="1200">
                <a:solidFill>
                  <a:schemeClr val="tx1"/>
                </a:solidFill>
                <a:latin typeface="Arial" pitchFamily="34" charset="0"/>
                <a:cs typeface="Arial" pitchFamily="34" charset="0"/>
              </a:defRPr>
            </a:lvl5pPr>
            <a:lvl6pPr marL="2488700" indent="-226245" defTabSz="922265" eaLnBrk="0" fontAlgn="base" hangingPunct="0">
              <a:spcBef>
                <a:spcPct val="30000"/>
              </a:spcBef>
              <a:spcAft>
                <a:spcPct val="0"/>
              </a:spcAft>
              <a:defRPr sz="1200">
                <a:solidFill>
                  <a:schemeClr val="tx1"/>
                </a:solidFill>
                <a:latin typeface="Arial" pitchFamily="34" charset="0"/>
                <a:cs typeface="Arial" pitchFamily="34" charset="0"/>
              </a:defRPr>
            </a:lvl6pPr>
            <a:lvl7pPr marL="2941190" indent="-226245" defTabSz="922265" eaLnBrk="0" fontAlgn="base" hangingPunct="0">
              <a:spcBef>
                <a:spcPct val="30000"/>
              </a:spcBef>
              <a:spcAft>
                <a:spcPct val="0"/>
              </a:spcAft>
              <a:defRPr sz="1200">
                <a:solidFill>
                  <a:schemeClr val="tx1"/>
                </a:solidFill>
                <a:latin typeface="Arial" pitchFamily="34" charset="0"/>
                <a:cs typeface="Arial" pitchFamily="34" charset="0"/>
              </a:defRPr>
            </a:lvl7pPr>
            <a:lvl8pPr marL="3393681" indent="-226245" defTabSz="922265" eaLnBrk="0" fontAlgn="base" hangingPunct="0">
              <a:spcBef>
                <a:spcPct val="30000"/>
              </a:spcBef>
              <a:spcAft>
                <a:spcPct val="0"/>
              </a:spcAft>
              <a:defRPr sz="1200">
                <a:solidFill>
                  <a:schemeClr val="tx1"/>
                </a:solidFill>
                <a:latin typeface="Arial" pitchFamily="34" charset="0"/>
                <a:cs typeface="Arial" pitchFamily="34" charset="0"/>
              </a:defRPr>
            </a:lvl8pPr>
            <a:lvl9pPr marL="3846172" indent="-226245" defTabSz="9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F9006C35-4DC5-438C-A226-FC90C9044E8F}" type="slidenum">
              <a:rPr lang="en-GB" altLang="en-US" smtClean="0"/>
              <a:pPr eaLnBrk="1" hangingPunct="1">
                <a:spcBef>
                  <a:spcPct val="0"/>
                </a:spcBef>
              </a:pPr>
              <a:t>59</a:t>
            </a:fld>
            <a:endParaRPr lang="en-GB"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14437">
              <a:defRPr sz="2400">
                <a:solidFill>
                  <a:schemeClr val="tx1"/>
                </a:solidFill>
                <a:latin typeface="Times" pitchFamily="18" charset="0"/>
              </a:defRPr>
            </a:lvl1pPr>
            <a:lvl2pPr marL="729057" indent="-280406" defTabSz="914437">
              <a:defRPr sz="2400">
                <a:solidFill>
                  <a:schemeClr val="tx1"/>
                </a:solidFill>
                <a:latin typeface="Times" pitchFamily="18" charset="0"/>
              </a:defRPr>
            </a:lvl2pPr>
            <a:lvl3pPr marL="1121626" indent="-224325" defTabSz="914437">
              <a:defRPr sz="2400">
                <a:solidFill>
                  <a:schemeClr val="tx1"/>
                </a:solidFill>
                <a:latin typeface="Times" pitchFamily="18" charset="0"/>
              </a:defRPr>
            </a:lvl3pPr>
            <a:lvl4pPr marL="1570276" indent="-224325" defTabSz="914437">
              <a:defRPr sz="2400">
                <a:solidFill>
                  <a:schemeClr val="tx1"/>
                </a:solidFill>
                <a:latin typeface="Times" pitchFamily="18" charset="0"/>
              </a:defRPr>
            </a:lvl4pPr>
            <a:lvl5pPr marL="2018927" indent="-224325" defTabSz="914437">
              <a:defRPr sz="2400">
                <a:solidFill>
                  <a:schemeClr val="tx1"/>
                </a:solidFill>
                <a:latin typeface="Times" pitchFamily="18" charset="0"/>
              </a:defRPr>
            </a:lvl5pPr>
            <a:lvl6pPr marL="2467577" indent="-224325" defTabSz="914437" eaLnBrk="0" fontAlgn="base" hangingPunct="0">
              <a:spcBef>
                <a:spcPct val="0"/>
              </a:spcBef>
              <a:spcAft>
                <a:spcPct val="0"/>
              </a:spcAft>
              <a:defRPr sz="2400">
                <a:solidFill>
                  <a:schemeClr val="tx1"/>
                </a:solidFill>
                <a:latin typeface="Times" pitchFamily="18" charset="0"/>
              </a:defRPr>
            </a:lvl6pPr>
            <a:lvl7pPr marL="2916227" indent="-224325" defTabSz="914437" eaLnBrk="0" fontAlgn="base" hangingPunct="0">
              <a:spcBef>
                <a:spcPct val="0"/>
              </a:spcBef>
              <a:spcAft>
                <a:spcPct val="0"/>
              </a:spcAft>
              <a:defRPr sz="2400">
                <a:solidFill>
                  <a:schemeClr val="tx1"/>
                </a:solidFill>
                <a:latin typeface="Times" pitchFamily="18" charset="0"/>
              </a:defRPr>
            </a:lvl7pPr>
            <a:lvl8pPr marL="3364878" indent="-224325" defTabSz="914437" eaLnBrk="0" fontAlgn="base" hangingPunct="0">
              <a:spcBef>
                <a:spcPct val="0"/>
              </a:spcBef>
              <a:spcAft>
                <a:spcPct val="0"/>
              </a:spcAft>
              <a:defRPr sz="2400">
                <a:solidFill>
                  <a:schemeClr val="tx1"/>
                </a:solidFill>
                <a:latin typeface="Times" pitchFamily="18" charset="0"/>
              </a:defRPr>
            </a:lvl8pPr>
            <a:lvl9pPr marL="3813528" indent="-224325" defTabSz="914437" eaLnBrk="0" fontAlgn="base" hangingPunct="0">
              <a:spcBef>
                <a:spcPct val="0"/>
              </a:spcBef>
              <a:spcAft>
                <a:spcPct val="0"/>
              </a:spcAft>
              <a:defRPr sz="2400">
                <a:solidFill>
                  <a:schemeClr val="tx1"/>
                </a:solidFill>
                <a:latin typeface="Times" pitchFamily="18" charset="0"/>
              </a:defRPr>
            </a:lvl9pPr>
          </a:lstStyle>
          <a:p>
            <a:fld id="{1CD7C59C-7F86-4121-85B0-1ADF19DCB89C}" type="slidenum">
              <a:rPr lang="en-US" altLang="es-MX" sz="1200"/>
              <a:pPr/>
              <a:t>65</a:t>
            </a:fld>
            <a:endParaRPr lang="en-US" altLang="es-MX"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914711" y="4344025"/>
            <a:ext cx="5028579" cy="4114488"/>
          </a:xfrm>
          <a:noFill/>
        </p:spPr>
        <p:txBody>
          <a:bodyPr/>
          <a:lstStyle/>
          <a:p>
            <a:pPr eaLnBrk="1" hangingPunct="1"/>
            <a:endParaRPr lang="es-ES" altLang="es-MX"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028" y="8684927"/>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2" tIns="46106" rIns="92212" bIns="46106"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42AB462-2111-453B-8D98-6B4A53902F6D}" type="slidenum">
              <a:rPr lang="en-GB" altLang="en-US" smtClean="0">
                <a:solidFill>
                  <a:prstClr val="black"/>
                </a:solidFill>
                <a:latin typeface="Arial Narrow" pitchFamily="34" charset="0"/>
                <a:ea typeface="ＭＳ Ｐゴシック" pitchFamily="34" charset="-128"/>
                <a:cs typeface="Arial" charset="0"/>
              </a:rPr>
              <a:pPr algn="r" eaLnBrk="1" hangingPunct="1">
                <a:spcBef>
                  <a:spcPct val="0"/>
                </a:spcBef>
              </a:pPr>
              <a:t>8</a:t>
            </a:fld>
            <a:endParaRPr lang="en-GB" altLang="en-US" smtClean="0">
              <a:solidFill>
                <a:prstClr val="black"/>
              </a:solidFill>
              <a:latin typeface="Arial Narrow" pitchFamily="34" charset="0"/>
              <a:ea typeface="ＭＳ Ｐゴシック" pitchFamily="34" charset="-128"/>
              <a:cs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028" y="8684927"/>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2" tIns="46106" rIns="92212" bIns="46106"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42AB462-2111-453B-8D98-6B4A53902F6D}" type="slidenum">
              <a:rPr lang="en-GB" altLang="en-US" smtClean="0">
                <a:solidFill>
                  <a:prstClr val="black"/>
                </a:solidFill>
                <a:latin typeface="Arial Narrow" pitchFamily="34" charset="0"/>
                <a:ea typeface="ＭＳ Ｐゴシック" pitchFamily="34" charset="-128"/>
                <a:cs typeface="Arial" charset="0"/>
              </a:rPr>
              <a:pPr algn="r" eaLnBrk="1" hangingPunct="1">
                <a:spcBef>
                  <a:spcPct val="0"/>
                </a:spcBef>
              </a:pPr>
              <a:t>9</a:t>
            </a:fld>
            <a:endParaRPr lang="en-GB" altLang="en-US" dirty="0" smtClean="0">
              <a:solidFill>
                <a:prstClr val="black"/>
              </a:solidFill>
              <a:latin typeface="Arial Narrow" pitchFamily="34" charset="0"/>
              <a:ea typeface="ＭＳ Ｐゴシック" pitchFamily="34" charset="-128"/>
              <a:cs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028" y="8684927"/>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2" tIns="46106" rIns="92212" bIns="46106"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42AB462-2111-453B-8D98-6B4A53902F6D}" type="slidenum">
              <a:rPr lang="en-GB" altLang="en-US" smtClean="0">
                <a:solidFill>
                  <a:prstClr val="black"/>
                </a:solidFill>
                <a:latin typeface="Arial Narrow" pitchFamily="34" charset="0"/>
                <a:ea typeface="ＭＳ Ｐゴシック" pitchFamily="34" charset="-128"/>
                <a:cs typeface="Arial" charset="0"/>
              </a:rPr>
              <a:pPr algn="r" eaLnBrk="1" hangingPunct="1">
                <a:spcBef>
                  <a:spcPct val="0"/>
                </a:spcBef>
              </a:pPr>
              <a:t>10</a:t>
            </a:fld>
            <a:endParaRPr lang="en-GB" altLang="en-US" dirty="0" smtClean="0">
              <a:solidFill>
                <a:prstClr val="black"/>
              </a:solidFill>
              <a:latin typeface="Arial Narrow" pitchFamily="34" charset="0"/>
              <a:ea typeface="ＭＳ Ｐゴシック" pitchFamily="34" charset="-128"/>
              <a:cs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84028" y="8684927"/>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2" tIns="46106" rIns="92212" bIns="46106" anchor="b"/>
          <a:lstStyle>
            <a:lvl1pPr defTabSz="931863" eaLnBrk="0" hangingPunct="0">
              <a:spcBef>
                <a:spcPct val="30000"/>
              </a:spcBef>
              <a:defRPr sz="1200">
                <a:solidFill>
                  <a:schemeClr val="tx1"/>
                </a:solidFill>
                <a:latin typeface="Calibri" pitchFamily="34" charset="0"/>
              </a:defRPr>
            </a:lvl1pPr>
            <a:lvl2pPr marL="742950" indent="-285750" defTabSz="931863" eaLnBrk="0" hangingPunct="0">
              <a:spcBef>
                <a:spcPct val="30000"/>
              </a:spcBef>
              <a:defRPr sz="1200">
                <a:solidFill>
                  <a:schemeClr val="tx1"/>
                </a:solidFill>
                <a:latin typeface="Calibri" pitchFamily="34" charset="0"/>
              </a:defRPr>
            </a:lvl2pPr>
            <a:lvl3pPr marL="1143000" indent="-228600" defTabSz="931863" eaLnBrk="0" hangingPunct="0">
              <a:spcBef>
                <a:spcPct val="30000"/>
              </a:spcBef>
              <a:defRPr sz="1200">
                <a:solidFill>
                  <a:schemeClr val="tx1"/>
                </a:solidFill>
                <a:latin typeface="Calibri" pitchFamily="34" charset="0"/>
              </a:defRPr>
            </a:lvl3pPr>
            <a:lvl4pPr marL="1600200" indent="-228600" defTabSz="931863" eaLnBrk="0" hangingPunct="0">
              <a:spcBef>
                <a:spcPct val="30000"/>
              </a:spcBef>
              <a:defRPr sz="1200">
                <a:solidFill>
                  <a:schemeClr val="tx1"/>
                </a:solidFill>
                <a:latin typeface="Calibri" pitchFamily="34" charset="0"/>
              </a:defRPr>
            </a:lvl4pPr>
            <a:lvl5pPr marL="2057400" indent="-228600" defTabSz="931863" eaLnBrk="0" hangingPunct="0">
              <a:spcBef>
                <a:spcPct val="30000"/>
              </a:spcBef>
              <a:defRPr sz="1200">
                <a:solidFill>
                  <a:schemeClr val="tx1"/>
                </a:solidFill>
                <a:latin typeface="Calibri" pitchFamily="34" charset="0"/>
              </a:defRPr>
            </a:lvl5pPr>
            <a:lvl6pPr marL="2514600" indent="-228600" defTabSz="931863" eaLnBrk="0" fontAlgn="base" hangingPunct="0">
              <a:spcBef>
                <a:spcPct val="30000"/>
              </a:spcBef>
              <a:spcAft>
                <a:spcPct val="0"/>
              </a:spcAft>
              <a:defRPr sz="1200">
                <a:solidFill>
                  <a:schemeClr val="tx1"/>
                </a:solidFill>
                <a:latin typeface="Calibri" pitchFamily="34" charset="0"/>
              </a:defRPr>
            </a:lvl6pPr>
            <a:lvl7pPr marL="2971800" indent="-228600" defTabSz="931863" eaLnBrk="0" fontAlgn="base" hangingPunct="0">
              <a:spcBef>
                <a:spcPct val="30000"/>
              </a:spcBef>
              <a:spcAft>
                <a:spcPct val="0"/>
              </a:spcAft>
              <a:defRPr sz="1200">
                <a:solidFill>
                  <a:schemeClr val="tx1"/>
                </a:solidFill>
                <a:latin typeface="Calibri" pitchFamily="34" charset="0"/>
              </a:defRPr>
            </a:lvl7pPr>
            <a:lvl8pPr marL="3429000" indent="-228600" defTabSz="931863" eaLnBrk="0" fontAlgn="base" hangingPunct="0">
              <a:spcBef>
                <a:spcPct val="30000"/>
              </a:spcBef>
              <a:spcAft>
                <a:spcPct val="0"/>
              </a:spcAft>
              <a:defRPr sz="1200">
                <a:solidFill>
                  <a:schemeClr val="tx1"/>
                </a:solidFill>
                <a:latin typeface="Calibri" pitchFamily="34" charset="0"/>
              </a:defRPr>
            </a:lvl8pPr>
            <a:lvl9pPr marL="3886200" indent="-228600" defTabSz="931863"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842AB462-2111-453B-8D98-6B4A53902F6D}" type="slidenum">
              <a:rPr lang="en-GB" altLang="en-US" smtClean="0">
                <a:solidFill>
                  <a:prstClr val="black"/>
                </a:solidFill>
                <a:latin typeface="Arial Narrow" pitchFamily="34" charset="0"/>
                <a:ea typeface="ＭＳ Ｐゴシック" pitchFamily="34" charset="-128"/>
                <a:cs typeface="Arial" charset="0"/>
              </a:rPr>
              <a:pPr algn="r" eaLnBrk="1" hangingPunct="1">
                <a:spcBef>
                  <a:spcPct val="0"/>
                </a:spcBef>
              </a:pPr>
              <a:t>11</a:t>
            </a:fld>
            <a:endParaRPr lang="en-GB" altLang="en-US" dirty="0" smtClean="0">
              <a:solidFill>
                <a:prstClr val="black"/>
              </a:solidFill>
              <a:latin typeface="Arial Narrow" pitchFamily="34" charset="0"/>
              <a:ea typeface="ＭＳ Ｐゴシック" pitchFamily="34" charset="-128"/>
              <a:cs typeface="Arial"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1 Marcador de imagen de diapositiva"/>
          <p:cNvSpPr>
            <a:spLocks noGrp="1" noRot="1" noChangeAspect="1" noTextEdit="1"/>
          </p:cNvSpPr>
          <p:nvPr>
            <p:ph type="sldImg"/>
          </p:nvPr>
        </p:nvSpPr>
        <p:spPr>
          <a:ln/>
        </p:spPr>
      </p:sp>
      <p:sp>
        <p:nvSpPr>
          <p:cNvPr id="51203" name="2 Marcador de notas"/>
          <p:cNvSpPr>
            <a:spLocks noGrp="1"/>
          </p:cNvSpPr>
          <p:nvPr>
            <p:ph type="body" idx="1"/>
          </p:nvPr>
        </p:nvSpPr>
        <p:spPr>
          <a:noFill/>
        </p:spPr>
        <p:txBody>
          <a:bodyPr/>
          <a:lstStyle/>
          <a:p>
            <a:pPr marL="169684" indent="-169684">
              <a:buFontTx/>
              <a:buChar char="•"/>
            </a:pPr>
            <a:r>
              <a:rPr lang="es-MX" altLang="en-US" smtClean="0">
                <a:latin typeface="Arial" pitchFamily="34" charset="0"/>
                <a:cs typeface="Arial" pitchFamily="34" charset="0"/>
              </a:rPr>
              <a:t>Internacionalización de la producción de bienes y servicios</a:t>
            </a:r>
          </a:p>
          <a:p>
            <a:pPr marL="169684" indent="-169684">
              <a:buFontTx/>
              <a:buChar char="•"/>
            </a:pPr>
            <a:r>
              <a:rPr lang="es-MX" altLang="en-US" smtClean="0">
                <a:latin typeface="Arial" pitchFamily="34" charset="0"/>
                <a:cs typeface="Arial" pitchFamily="34" charset="0"/>
              </a:rPr>
              <a:t>Internacionalización de valores, costumbres y hábitos de consumo (pensemos en la nueva producción de aves y plantas avícolas versus las aves de traspatio</a:t>
            </a:r>
            <a:endParaRPr lang="en-GB" altLang="en-US" smtClean="0">
              <a:latin typeface="Arial" pitchFamily="34" charset="0"/>
              <a:cs typeface="Arial" pitchFamily="34" charset="0"/>
            </a:endParaRPr>
          </a:p>
          <a:p>
            <a:pPr marL="169684" indent="-169684">
              <a:buFontTx/>
              <a:buChar char="•"/>
            </a:pPr>
            <a:r>
              <a:rPr lang="es-MX" altLang="en-US" smtClean="0">
                <a:latin typeface="Arial" pitchFamily="34" charset="0"/>
                <a:cs typeface="Arial" pitchFamily="34" charset="0"/>
              </a:rPr>
              <a:t>Antes un viaje trasatlántico se realizaba en días y ahora en horas hay una conexión desenfrenada en todo el mundo y con esto el reto para el control y detección de las enfermedades y eventos es mayor</a:t>
            </a:r>
          </a:p>
        </p:txBody>
      </p:sp>
      <p:sp>
        <p:nvSpPr>
          <p:cNvPr id="51204" name="3 Marcador de número de diapositiva"/>
          <p:cNvSpPr>
            <a:spLocks noGrp="1"/>
          </p:cNvSpPr>
          <p:nvPr>
            <p:ph type="sldNum" sz="quarter" idx="5"/>
          </p:nvPr>
        </p:nvSpPr>
        <p:spPr>
          <a:noFill/>
        </p:spPr>
        <p:txBody>
          <a:bodyPr/>
          <a:lstStyle>
            <a:lvl1pPr defTabSz="922265" eaLnBrk="0" hangingPunct="0">
              <a:spcBef>
                <a:spcPct val="30000"/>
              </a:spcBef>
              <a:defRPr sz="1200">
                <a:solidFill>
                  <a:schemeClr val="tx1"/>
                </a:solidFill>
                <a:latin typeface="Arial" pitchFamily="34" charset="0"/>
                <a:cs typeface="Arial" pitchFamily="34" charset="0"/>
              </a:defRPr>
            </a:lvl1pPr>
            <a:lvl2pPr marL="735298" indent="-282807" defTabSz="922265" eaLnBrk="0" hangingPunct="0">
              <a:spcBef>
                <a:spcPct val="30000"/>
              </a:spcBef>
              <a:defRPr sz="1200">
                <a:solidFill>
                  <a:schemeClr val="tx1"/>
                </a:solidFill>
                <a:latin typeface="Arial" pitchFamily="34" charset="0"/>
                <a:cs typeface="Arial" pitchFamily="34" charset="0"/>
              </a:defRPr>
            </a:lvl2pPr>
            <a:lvl3pPr marL="1131227" indent="-226245" defTabSz="922265" eaLnBrk="0" hangingPunct="0">
              <a:spcBef>
                <a:spcPct val="30000"/>
              </a:spcBef>
              <a:defRPr sz="1200">
                <a:solidFill>
                  <a:schemeClr val="tx1"/>
                </a:solidFill>
                <a:latin typeface="Arial" pitchFamily="34" charset="0"/>
                <a:cs typeface="Arial" pitchFamily="34" charset="0"/>
              </a:defRPr>
            </a:lvl3pPr>
            <a:lvl4pPr marL="1583718" indent="-226245" defTabSz="922265" eaLnBrk="0" hangingPunct="0">
              <a:spcBef>
                <a:spcPct val="30000"/>
              </a:spcBef>
              <a:defRPr sz="1200">
                <a:solidFill>
                  <a:schemeClr val="tx1"/>
                </a:solidFill>
                <a:latin typeface="Arial" pitchFamily="34" charset="0"/>
                <a:cs typeface="Arial" pitchFamily="34" charset="0"/>
              </a:defRPr>
            </a:lvl4pPr>
            <a:lvl5pPr marL="2036209" indent="-226245" defTabSz="922265" eaLnBrk="0" hangingPunct="0">
              <a:spcBef>
                <a:spcPct val="30000"/>
              </a:spcBef>
              <a:defRPr sz="1200">
                <a:solidFill>
                  <a:schemeClr val="tx1"/>
                </a:solidFill>
                <a:latin typeface="Arial" pitchFamily="34" charset="0"/>
                <a:cs typeface="Arial" pitchFamily="34" charset="0"/>
              </a:defRPr>
            </a:lvl5pPr>
            <a:lvl6pPr marL="2488700" indent="-226245" defTabSz="922265" eaLnBrk="0" fontAlgn="base" hangingPunct="0">
              <a:spcBef>
                <a:spcPct val="30000"/>
              </a:spcBef>
              <a:spcAft>
                <a:spcPct val="0"/>
              </a:spcAft>
              <a:defRPr sz="1200">
                <a:solidFill>
                  <a:schemeClr val="tx1"/>
                </a:solidFill>
                <a:latin typeface="Arial" pitchFamily="34" charset="0"/>
                <a:cs typeface="Arial" pitchFamily="34" charset="0"/>
              </a:defRPr>
            </a:lvl6pPr>
            <a:lvl7pPr marL="2941190" indent="-226245" defTabSz="922265" eaLnBrk="0" fontAlgn="base" hangingPunct="0">
              <a:spcBef>
                <a:spcPct val="30000"/>
              </a:spcBef>
              <a:spcAft>
                <a:spcPct val="0"/>
              </a:spcAft>
              <a:defRPr sz="1200">
                <a:solidFill>
                  <a:schemeClr val="tx1"/>
                </a:solidFill>
                <a:latin typeface="Arial" pitchFamily="34" charset="0"/>
                <a:cs typeface="Arial" pitchFamily="34" charset="0"/>
              </a:defRPr>
            </a:lvl7pPr>
            <a:lvl8pPr marL="3393681" indent="-226245" defTabSz="922265" eaLnBrk="0" fontAlgn="base" hangingPunct="0">
              <a:spcBef>
                <a:spcPct val="30000"/>
              </a:spcBef>
              <a:spcAft>
                <a:spcPct val="0"/>
              </a:spcAft>
              <a:defRPr sz="1200">
                <a:solidFill>
                  <a:schemeClr val="tx1"/>
                </a:solidFill>
                <a:latin typeface="Arial" pitchFamily="34" charset="0"/>
                <a:cs typeface="Arial" pitchFamily="34" charset="0"/>
              </a:defRPr>
            </a:lvl8pPr>
            <a:lvl9pPr marL="3846172" indent="-226245" defTabSz="9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820725FB-79C1-43E0-9ACF-B54AC5AA226B}" type="slidenum">
              <a:rPr lang="en-GB" altLang="en-US" smtClean="0"/>
              <a:pPr eaLnBrk="1" hangingPunct="1">
                <a:spcBef>
                  <a:spcPct val="0"/>
                </a:spcBef>
              </a:pPr>
              <a:t>29</a:t>
            </a:fld>
            <a:endParaRPr lang="en-GB"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Marcador de imagen de diapositiva 1"/>
          <p:cNvSpPr>
            <a:spLocks noGrp="1" noRot="1" noChangeAspect="1" noTextEdit="1"/>
          </p:cNvSpPr>
          <p:nvPr>
            <p:ph type="sldImg"/>
          </p:nvPr>
        </p:nvSpPr>
        <p:spPr>
          <a:ln/>
        </p:spPr>
      </p:sp>
      <p:sp>
        <p:nvSpPr>
          <p:cNvPr id="56323" name="Marcador de notas 2"/>
          <p:cNvSpPr>
            <a:spLocks noGrp="1"/>
          </p:cNvSpPr>
          <p:nvPr>
            <p:ph type="body" idx="1"/>
          </p:nvPr>
        </p:nvSpPr>
        <p:spPr>
          <a:noFill/>
        </p:spPr>
        <p:txBody>
          <a:bodyPr/>
          <a:lstStyle/>
          <a:p>
            <a:endParaRPr lang="es-ES" altLang="en-US" smtClean="0">
              <a:latin typeface="Arial" pitchFamily="34" charset="0"/>
              <a:cs typeface="Arial" pitchFamily="34" charset="0"/>
            </a:endParaRPr>
          </a:p>
        </p:txBody>
      </p:sp>
      <p:sp>
        <p:nvSpPr>
          <p:cNvPr id="56324" name="Marcador de número de diapositiva 3"/>
          <p:cNvSpPr>
            <a:spLocks noGrp="1"/>
          </p:cNvSpPr>
          <p:nvPr>
            <p:ph type="sldNum" sz="quarter" idx="5"/>
          </p:nvPr>
        </p:nvSpPr>
        <p:spPr>
          <a:noFill/>
        </p:spPr>
        <p:txBody>
          <a:bodyPr/>
          <a:lstStyle>
            <a:lvl1pPr defTabSz="922265" eaLnBrk="0" hangingPunct="0">
              <a:spcBef>
                <a:spcPct val="30000"/>
              </a:spcBef>
              <a:defRPr sz="1200">
                <a:solidFill>
                  <a:schemeClr val="tx1"/>
                </a:solidFill>
                <a:latin typeface="Arial" pitchFamily="34" charset="0"/>
                <a:cs typeface="Arial" pitchFamily="34" charset="0"/>
              </a:defRPr>
            </a:lvl1pPr>
            <a:lvl2pPr marL="735298" indent="-282807" defTabSz="922265" eaLnBrk="0" hangingPunct="0">
              <a:spcBef>
                <a:spcPct val="30000"/>
              </a:spcBef>
              <a:defRPr sz="1200">
                <a:solidFill>
                  <a:schemeClr val="tx1"/>
                </a:solidFill>
                <a:latin typeface="Arial" pitchFamily="34" charset="0"/>
                <a:cs typeface="Arial" pitchFamily="34" charset="0"/>
              </a:defRPr>
            </a:lvl2pPr>
            <a:lvl3pPr marL="1131227" indent="-226245" defTabSz="922265" eaLnBrk="0" hangingPunct="0">
              <a:spcBef>
                <a:spcPct val="30000"/>
              </a:spcBef>
              <a:defRPr sz="1200">
                <a:solidFill>
                  <a:schemeClr val="tx1"/>
                </a:solidFill>
                <a:latin typeface="Arial" pitchFamily="34" charset="0"/>
                <a:cs typeface="Arial" pitchFamily="34" charset="0"/>
              </a:defRPr>
            </a:lvl3pPr>
            <a:lvl4pPr marL="1583718" indent="-226245" defTabSz="922265" eaLnBrk="0" hangingPunct="0">
              <a:spcBef>
                <a:spcPct val="30000"/>
              </a:spcBef>
              <a:defRPr sz="1200">
                <a:solidFill>
                  <a:schemeClr val="tx1"/>
                </a:solidFill>
                <a:latin typeface="Arial" pitchFamily="34" charset="0"/>
                <a:cs typeface="Arial" pitchFamily="34" charset="0"/>
              </a:defRPr>
            </a:lvl4pPr>
            <a:lvl5pPr marL="2036209" indent="-226245" defTabSz="922265" eaLnBrk="0" hangingPunct="0">
              <a:spcBef>
                <a:spcPct val="30000"/>
              </a:spcBef>
              <a:defRPr sz="1200">
                <a:solidFill>
                  <a:schemeClr val="tx1"/>
                </a:solidFill>
                <a:latin typeface="Arial" pitchFamily="34" charset="0"/>
                <a:cs typeface="Arial" pitchFamily="34" charset="0"/>
              </a:defRPr>
            </a:lvl5pPr>
            <a:lvl6pPr marL="2488700" indent="-226245" defTabSz="922265" eaLnBrk="0" fontAlgn="base" hangingPunct="0">
              <a:spcBef>
                <a:spcPct val="30000"/>
              </a:spcBef>
              <a:spcAft>
                <a:spcPct val="0"/>
              </a:spcAft>
              <a:defRPr sz="1200">
                <a:solidFill>
                  <a:schemeClr val="tx1"/>
                </a:solidFill>
                <a:latin typeface="Arial" pitchFamily="34" charset="0"/>
                <a:cs typeface="Arial" pitchFamily="34" charset="0"/>
              </a:defRPr>
            </a:lvl6pPr>
            <a:lvl7pPr marL="2941190" indent="-226245" defTabSz="922265" eaLnBrk="0" fontAlgn="base" hangingPunct="0">
              <a:spcBef>
                <a:spcPct val="30000"/>
              </a:spcBef>
              <a:spcAft>
                <a:spcPct val="0"/>
              </a:spcAft>
              <a:defRPr sz="1200">
                <a:solidFill>
                  <a:schemeClr val="tx1"/>
                </a:solidFill>
                <a:latin typeface="Arial" pitchFamily="34" charset="0"/>
                <a:cs typeface="Arial" pitchFamily="34" charset="0"/>
              </a:defRPr>
            </a:lvl7pPr>
            <a:lvl8pPr marL="3393681" indent="-226245" defTabSz="922265" eaLnBrk="0" fontAlgn="base" hangingPunct="0">
              <a:spcBef>
                <a:spcPct val="30000"/>
              </a:spcBef>
              <a:spcAft>
                <a:spcPct val="0"/>
              </a:spcAft>
              <a:defRPr sz="1200">
                <a:solidFill>
                  <a:schemeClr val="tx1"/>
                </a:solidFill>
                <a:latin typeface="Arial" pitchFamily="34" charset="0"/>
                <a:cs typeface="Arial" pitchFamily="34" charset="0"/>
              </a:defRPr>
            </a:lvl8pPr>
            <a:lvl9pPr marL="3846172" indent="-226245" defTabSz="922265"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4EE4439D-3FA5-44FA-B869-525F002EB107}" type="slidenum">
              <a:rPr lang="es-ES" altLang="en-US" smtClean="0"/>
              <a:pPr eaLnBrk="1" hangingPunct="1">
                <a:spcBef>
                  <a:spcPct val="0"/>
                </a:spcBef>
              </a:pPr>
              <a:t>30</a:t>
            </a:fld>
            <a:endParaRPr lang="es-E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185863" y="711200"/>
            <a:ext cx="4535487" cy="3402013"/>
          </a:xfrm>
          <a:ln/>
        </p:spPr>
      </p:sp>
      <p:sp>
        <p:nvSpPr>
          <p:cNvPr id="25603" name="Rectangle 3"/>
          <p:cNvSpPr>
            <a:spLocks noGrp="1" noChangeArrowheads="1"/>
          </p:cNvSpPr>
          <p:nvPr>
            <p:ph type="body" idx="1"/>
          </p:nvPr>
        </p:nvSpPr>
        <p:spPr>
          <a:xfrm>
            <a:off x="942033" y="4323590"/>
            <a:ext cx="5019466" cy="4106624"/>
          </a:xfrm>
          <a:noFill/>
        </p:spPr>
        <p:txBody>
          <a:bodyPr/>
          <a:lstStyle/>
          <a:p>
            <a:r>
              <a:rPr lang="en-AU" altLang="en-US" dirty="0" smtClean="0">
                <a:latin typeface="Arial" pitchFamily="34" charset="0"/>
                <a:cs typeface="Arial" pitchFamily="34" charset="0"/>
              </a:rPr>
              <a:t>Este </a:t>
            </a:r>
            <a:r>
              <a:rPr lang="en-AU" altLang="en-US" dirty="0" err="1" smtClean="0">
                <a:latin typeface="Arial" pitchFamily="34" charset="0"/>
                <a:cs typeface="Arial" pitchFamily="34" charset="0"/>
              </a:rPr>
              <a:t>gráfico</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nos</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muestra</a:t>
            </a:r>
            <a:r>
              <a:rPr lang="en-AU" altLang="en-US" dirty="0" smtClean="0">
                <a:latin typeface="Arial" pitchFamily="34" charset="0"/>
                <a:cs typeface="Arial" pitchFamily="34" charset="0"/>
              </a:rPr>
              <a:t> el </a:t>
            </a:r>
            <a:r>
              <a:rPr lang="en-AU" altLang="en-US" dirty="0" err="1" smtClean="0">
                <a:latin typeface="Arial" pitchFamily="34" charset="0"/>
                <a:cs typeface="Arial" pitchFamily="34" charset="0"/>
              </a:rPr>
              <a:t>impacto</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económico</a:t>
            </a:r>
            <a:r>
              <a:rPr lang="en-AU" altLang="en-US" dirty="0" smtClean="0">
                <a:latin typeface="Arial" pitchFamily="34" charset="0"/>
                <a:cs typeface="Arial" pitchFamily="34" charset="0"/>
              </a:rPr>
              <a:t> que </a:t>
            </a:r>
            <a:r>
              <a:rPr lang="en-AU" altLang="en-US" dirty="0" err="1" smtClean="0">
                <a:latin typeface="Arial" pitchFamily="34" charset="0"/>
                <a:cs typeface="Arial" pitchFamily="34" charset="0"/>
              </a:rPr>
              <a:t>tienen</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estas</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enfermedades</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una</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vez</a:t>
            </a:r>
            <a:r>
              <a:rPr lang="en-AU" altLang="en-US" dirty="0" smtClean="0">
                <a:latin typeface="Arial" pitchFamily="34" charset="0"/>
                <a:cs typeface="Arial" pitchFamily="34" charset="0"/>
              </a:rPr>
              <a:t> que </a:t>
            </a:r>
            <a:r>
              <a:rPr lang="en-AU" altLang="en-US" dirty="0" err="1" smtClean="0">
                <a:latin typeface="Arial" pitchFamily="34" charset="0"/>
                <a:cs typeface="Arial" pitchFamily="34" charset="0"/>
              </a:rPr>
              <a:t>entraron</a:t>
            </a:r>
            <a:r>
              <a:rPr lang="en-AU" altLang="en-US" dirty="0" smtClean="0">
                <a:latin typeface="Arial" pitchFamily="34" charset="0"/>
                <a:cs typeface="Arial" pitchFamily="34" charset="0"/>
              </a:rPr>
              <a:t> a un </a:t>
            </a:r>
            <a:r>
              <a:rPr lang="en-AU" altLang="en-US" dirty="0" err="1" smtClean="0">
                <a:latin typeface="Arial" pitchFamily="34" charset="0"/>
                <a:cs typeface="Arial" pitchFamily="34" charset="0"/>
              </a:rPr>
              <a:t>territorio</a:t>
            </a:r>
            <a:r>
              <a:rPr lang="en-AU" altLang="en-US" dirty="0" smtClean="0">
                <a:latin typeface="Arial" pitchFamily="34" charset="0"/>
                <a:cs typeface="Arial" pitchFamily="34" charset="0"/>
              </a:rPr>
              <a:t>. Si </a:t>
            </a:r>
            <a:r>
              <a:rPr lang="en-AU" altLang="en-US" dirty="0" err="1" smtClean="0">
                <a:latin typeface="Arial" pitchFamily="34" charset="0"/>
                <a:cs typeface="Arial" pitchFamily="34" charset="0"/>
              </a:rPr>
              <a:t>actualizamos</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este</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cuadro</a:t>
            </a:r>
            <a:r>
              <a:rPr lang="en-AU" altLang="en-US" dirty="0" smtClean="0">
                <a:latin typeface="Arial" pitchFamily="34" charset="0"/>
                <a:cs typeface="Arial" pitchFamily="34" charset="0"/>
              </a:rPr>
              <a:t> para el 2009 con México y </a:t>
            </a:r>
            <a:r>
              <a:rPr lang="en-AU" altLang="en-US" dirty="0" err="1" smtClean="0">
                <a:latin typeface="Arial" pitchFamily="34" charset="0"/>
                <a:cs typeface="Arial" pitchFamily="34" charset="0"/>
              </a:rPr>
              <a:t>ahora</a:t>
            </a:r>
            <a:r>
              <a:rPr lang="en-AU" altLang="en-US" dirty="0" smtClean="0">
                <a:latin typeface="Arial" pitchFamily="34" charset="0"/>
                <a:cs typeface="Arial" pitchFamily="34" charset="0"/>
              </a:rPr>
              <a:t> con </a:t>
            </a:r>
            <a:r>
              <a:rPr lang="en-AU" altLang="en-US" dirty="0" err="1" smtClean="0">
                <a:latin typeface="Arial" pitchFamily="34" charset="0"/>
                <a:cs typeface="Arial" pitchFamily="34" charset="0"/>
              </a:rPr>
              <a:t>los</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daños</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económicos</a:t>
            </a:r>
            <a:r>
              <a:rPr lang="en-AU" altLang="en-US" dirty="0" smtClean="0">
                <a:latin typeface="Arial" pitchFamily="34" charset="0"/>
                <a:cs typeface="Arial" pitchFamily="34" charset="0"/>
              </a:rPr>
              <a:t> para </a:t>
            </a:r>
            <a:r>
              <a:rPr lang="en-AU" altLang="en-US" dirty="0" err="1" smtClean="0">
                <a:latin typeface="Arial" pitchFamily="34" charset="0"/>
                <a:cs typeface="Arial" pitchFamily="34" charset="0"/>
              </a:rPr>
              <a:t>todos</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los</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países</a:t>
            </a:r>
            <a:r>
              <a:rPr lang="en-AU" altLang="en-US" dirty="0" smtClean="0">
                <a:latin typeface="Arial" pitchFamily="34" charset="0"/>
                <a:cs typeface="Arial" pitchFamily="34" charset="0"/>
              </a:rPr>
              <a:t> de la </a:t>
            </a:r>
            <a:r>
              <a:rPr lang="en-AU" altLang="en-US" dirty="0" err="1" smtClean="0">
                <a:latin typeface="Arial" pitchFamily="34" charset="0"/>
                <a:cs typeface="Arial" pitchFamily="34" charset="0"/>
              </a:rPr>
              <a:t>región</a:t>
            </a:r>
            <a:r>
              <a:rPr lang="en-AU" altLang="en-US" dirty="0" smtClean="0">
                <a:latin typeface="Arial" pitchFamily="34" charset="0"/>
                <a:cs typeface="Arial" pitchFamily="34" charset="0"/>
              </a:rPr>
              <a:t> del </a:t>
            </a:r>
            <a:r>
              <a:rPr lang="en-AU" altLang="en-US" dirty="0" err="1" smtClean="0">
                <a:latin typeface="Arial" pitchFamily="34" charset="0"/>
                <a:cs typeface="Arial" pitchFamily="34" charset="0"/>
              </a:rPr>
              <a:t>oeste</a:t>
            </a:r>
            <a:r>
              <a:rPr lang="en-AU" altLang="en-US" dirty="0" smtClean="0">
                <a:latin typeface="Arial" pitchFamily="34" charset="0"/>
                <a:cs typeface="Arial" pitchFamily="34" charset="0"/>
              </a:rPr>
              <a:t> de </a:t>
            </a:r>
            <a:r>
              <a:rPr lang="en-AU" altLang="en-US" dirty="0" err="1" smtClean="0">
                <a:latin typeface="Arial" pitchFamily="34" charset="0"/>
                <a:cs typeface="Arial" pitchFamily="34" charset="0"/>
              </a:rPr>
              <a:t>África</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como</a:t>
            </a:r>
            <a:r>
              <a:rPr lang="en-AU" altLang="en-US" dirty="0" smtClean="0">
                <a:latin typeface="Arial" pitchFamily="34" charset="0"/>
                <a:cs typeface="Arial" pitchFamily="34" charset="0"/>
              </a:rPr>
              <a:t> Liberia, </a:t>
            </a:r>
            <a:r>
              <a:rPr lang="en-AU" altLang="en-US" dirty="0" err="1" smtClean="0">
                <a:latin typeface="Arial" pitchFamily="34" charset="0"/>
                <a:cs typeface="Arial" pitchFamily="34" charset="0"/>
              </a:rPr>
              <a:t>Sierrra</a:t>
            </a:r>
            <a:r>
              <a:rPr lang="en-AU" altLang="en-US" dirty="0" smtClean="0">
                <a:latin typeface="Arial" pitchFamily="34" charset="0"/>
                <a:cs typeface="Arial" pitchFamily="34" charset="0"/>
              </a:rPr>
              <a:t> Leona y Guinea, </a:t>
            </a:r>
            <a:r>
              <a:rPr lang="en-AU" altLang="en-US" dirty="0" err="1" smtClean="0">
                <a:latin typeface="Arial" pitchFamily="34" charset="0"/>
                <a:cs typeface="Arial" pitchFamily="34" charset="0"/>
              </a:rPr>
              <a:t>sería</a:t>
            </a:r>
            <a:r>
              <a:rPr lang="en-AU" altLang="en-US" dirty="0" smtClean="0">
                <a:latin typeface="Arial" pitchFamily="34" charset="0"/>
                <a:cs typeface="Arial" pitchFamily="34" charset="0"/>
              </a:rPr>
              <a:t> </a:t>
            </a:r>
            <a:r>
              <a:rPr lang="en-AU" altLang="en-US" dirty="0" err="1" smtClean="0">
                <a:latin typeface="Arial" pitchFamily="34" charset="0"/>
                <a:cs typeface="Arial" pitchFamily="34" charset="0"/>
              </a:rPr>
              <a:t>impresionante</a:t>
            </a:r>
            <a:r>
              <a:rPr lang="en-AU" altLang="en-US" dirty="0" smtClean="0">
                <a:latin typeface="Arial" pitchFamily="34" charset="0"/>
                <a:cs typeface="Arial" pitchFamily="34" charset="0"/>
              </a:rPr>
              <a:t>. </a:t>
            </a:r>
          </a:p>
          <a:p>
            <a:endParaRPr lang="en-AU" altLang="en-US" dirty="0"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4953000"/>
            <a:ext cx="6400800" cy="825308"/>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110170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52AF7D8-800B-CE44-9924-DAA4D3E5D44E}" type="datetime1">
              <a:rPr lang="en-US"/>
              <a:pPr>
                <a:defRPr/>
              </a:pPr>
              <a:t>9/9/2015</a:t>
            </a:fld>
            <a:endParaRPr lang="en-US"/>
          </a:p>
        </p:txBody>
      </p:sp>
      <p:sp>
        <p:nvSpPr>
          <p:cNvPr id="5" name="Slide Number Placeholder 5"/>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E7253BE-6F89-AE44-90A0-94BBCC3A64A1}" type="slidenum">
              <a:rPr lang="en-US"/>
              <a:pPr>
                <a:defRPr/>
              </a:pPr>
              <a:t>‹Nº›</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2601243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3F1A05D-01E2-0E47-83D3-BA5BEB5C46B1}" type="datetime1">
              <a:rPr lang="en-US"/>
              <a:pPr>
                <a:defRPr/>
              </a:pPr>
              <a:t>9/9/2015</a:t>
            </a:fld>
            <a:endParaRPr lang="en-US"/>
          </a:p>
        </p:txBody>
      </p:sp>
      <p:sp>
        <p:nvSpPr>
          <p:cNvPr id="5" name="Slide Number Placeholder 5"/>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90D4E13-78F8-754C-902D-ACE1BFBFAF7B}" type="slidenum">
              <a:rPr lang="en-US"/>
              <a:pPr>
                <a:defRPr/>
              </a:pPr>
              <a:t>‹Nº›</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2747676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1A6E667-4459-7E4A-95CA-19A69E7D84E5}" type="datetime1">
              <a:rPr lang="en-US"/>
              <a:pPr>
                <a:defRPr/>
              </a:pPr>
              <a:t>9/9/2015</a:t>
            </a:fld>
            <a:endParaRPr lang="en-US"/>
          </a:p>
        </p:txBody>
      </p:sp>
      <p:sp>
        <p:nvSpPr>
          <p:cNvPr id="5" name="Slide Number Placeholder 5"/>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271996B-4104-AE42-93E9-43718F481ADC}" type="slidenum">
              <a:rPr lang="en-US"/>
              <a:pPr>
                <a:defRPr/>
              </a:pPr>
              <a:t>‹Nº›</a:t>
            </a:fld>
            <a:endParaRPr lang="en-US"/>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351620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1309623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4170081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1" name="Content Placeholder 10"/>
          <p:cNvSpPr>
            <a:spLocks noGrp="1"/>
          </p:cNvSpPr>
          <p:nvPr>
            <p:ph sz="quarter" idx="13"/>
          </p:nvPr>
        </p:nvSpPr>
        <p:spPr>
          <a:xfrm>
            <a:off x="457200" y="2212848"/>
            <a:ext cx="4041648" cy="391363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5"/>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7BA97A3-1E80-D847-9AAB-CD9E8774EDB2}" type="datetime1">
              <a:rPr lang="en-US"/>
              <a:pPr>
                <a:defRPr/>
              </a:pPr>
              <a:t>9/9/2015</a:t>
            </a:fld>
            <a:endParaRPr lang="en-US"/>
          </a:p>
        </p:txBody>
      </p:sp>
      <p:sp>
        <p:nvSpPr>
          <p:cNvPr id="8" name="Footer Placeholder 7"/>
          <p:cNvSpPr>
            <a:spLocks noGrp="1"/>
          </p:cNvSpPr>
          <p:nvPr>
            <p:ph type="ftr" sz="quarter" idx="16"/>
          </p:nvPr>
        </p:nvSpPr>
        <p:spPr>
          <a:xfrm>
            <a:off x="658813" y="6356350"/>
            <a:ext cx="2847975"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Footer Text</a:t>
            </a:r>
          </a:p>
        </p:txBody>
      </p:sp>
      <p:sp>
        <p:nvSpPr>
          <p:cNvPr id="9" name="Slide Number Placeholder 8"/>
          <p:cNvSpPr>
            <a:spLocks noGrp="1"/>
          </p:cNvSpPr>
          <p:nvPr>
            <p:ph type="sldNum" sz="quarter" idx="17"/>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098B6CC-CC9D-FF49-ABC6-F17914AC5C94}" type="slidenum">
              <a:rPr lang="en-US"/>
              <a:pPr>
                <a:defRPr/>
              </a:pPr>
              <a:t>‹Nº›</a:t>
            </a:fld>
            <a:endParaRPr lang="en-US"/>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407823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B377E7E-32E7-784B-B87E-581F2B980549}" type="datetime1">
              <a:rPr lang="en-US"/>
              <a:pPr>
                <a:defRPr/>
              </a:pPr>
              <a:t>9/9/2015</a:t>
            </a:fld>
            <a:endParaRPr lang="en-US"/>
          </a:p>
        </p:txBody>
      </p:sp>
      <p:sp>
        <p:nvSpPr>
          <p:cNvPr id="4" name="Footer Placeholder 3"/>
          <p:cNvSpPr>
            <a:spLocks noGrp="1"/>
          </p:cNvSpPr>
          <p:nvPr>
            <p:ph type="ftr" sz="quarter" idx="11"/>
          </p:nvPr>
        </p:nvSpPr>
        <p:spPr>
          <a:xfrm>
            <a:off x="658813" y="6356350"/>
            <a:ext cx="2847975" cy="365125"/>
          </a:xfrm>
          <a:prstGeom prst="rect">
            <a:avLst/>
          </a:prstGeom>
        </p:spPr>
        <p:txBody>
          <a:bodyPr/>
          <a:lstStyle>
            <a:lvl1pPr fontAlgn="auto">
              <a:spcBef>
                <a:spcPts val="0"/>
              </a:spcBef>
              <a:spcAft>
                <a:spcPts val="0"/>
              </a:spcAft>
              <a:defRPr>
                <a:latin typeface="+mn-lt"/>
                <a:ea typeface="+mn-ea"/>
                <a:cs typeface="+mn-cs"/>
              </a:defRPr>
            </a:lvl1pPr>
          </a:lstStyle>
          <a:p>
            <a:pPr>
              <a:defRPr/>
            </a:pPr>
            <a:r>
              <a:rPr lang="en-US"/>
              <a:t>Footer Text</a:t>
            </a:r>
          </a:p>
        </p:txBody>
      </p:sp>
      <p:sp>
        <p:nvSpPr>
          <p:cNvPr id="5" name="Slide Number Placeholder 4"/>
          <p:cNvSpPr>
            <a:spLocks noGrp="1"/>
          </p:cNvSpPr>
          <p:nvPr>
            <p:ph type="sldNum" sz="quarter" idx="12"/>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F32CC2B-D62F-B54E-89B1-ABB24E19A8E6}" type="slidenum">
              <a:rPr lang="en-US"/>
              <a:pPr>
                <a:defRPr/>
              </a:pPr>
              <a:t>‹Nº›</a:t>
            </a:fld>
            <a:endParaRPr lang="en-US"/>
          </a:p>
        </p:txBody>
      </p:sp>
    </p:spTree>
    <p:extLst>
      <p:ext uri="{BB962C8B-B14F-4D97-AF65-F5344CB8AC3E}">
        <p14:creationId xmlns:p14="http://schemas.microsoft.com/office/powerpoint/2010/main" val="897260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569F1F0-3FF6-BD45-A676-4162BCAED0C0}" type="datetime1">
              <a:rPr lang="en-US"/>
              <a:pPr>
                <a:defRPr/>
              </a:pPr>
              <a:t>9/9/2015</a:t>
            </a:fld>
            <a:endParaRPr lang="en-US"/>
          </a:p>
        </p:txBody>
      </p:sp>
      <p:sp>
        <p:nvSpPr>
          <p:cNvPr id="3" name="Slide Number Placeholder 3"/>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7A2C8D-A405-E044-9A13-206611EDAAF3}" type="slidenum">
              <a:rPr lang="en-US"/>
              <a:pPr>
                <a:defRPr/>
              </a:pPr>
              <a:t>‹Nº›</a:t>
            </a:fld>
            <a:endParaRPr lang="en-US"/>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4224710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02D9F19-E993-4841-B5BF-F7B5A69CA4F8}" type="datetime1">
              <a:rPr lang="en-US"/>
              <a:pPr>
                <a:defRPr/>
              </a:pPr>
              <a:t>9/9/2015</a:t>
            </a:fld>
            <a:endParaRPr lang="en-US"/>
          </a:p>
        </p:txBody>
      </p:sp>
      <p:sp>
        <p:nvSpPr>
          <p:cNvPr id="6" name="Slide Number Placeholder 6"/>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95D0C21F-0D0F-B44A-AD17-C967E4C8F715}" type="slidenum">
              <a:rPr lang="en-US"/>
              <a:pPr>
                <a:defRPr/>
              </a:pPr>
              <a:t>‹Nº›</a:t>
            </a:fld>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3705824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6362700" y="6356350"/>
            <a:ext cx="2085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D8A0262C-6729-334B-8DFE-EC7DC1E22ABB}" type="datetime1">
              <a:rPr lang="en-US"/>
              <a:pPr>
                <a:defRPr/>
              </a:pPr>
              <a:t>9/9/2015</a:t>
            </a:fld>
            <a:endParaRPr lang="en-US"/>
          </a:p>
        </p:txBody>
      </p:sp>
      <p:sp>
        <p:nvSpPr>
          <p:cNvPr id="6" name="Slide Number Placeholder 6"/>
          <p:cNvSpPr>
            <a:spLocks noGrp="1"/>
          </p:cNvSpPr>
          <p:nvPr>
            <p:ph type="sldNum" sz="quarter" idx="11"/>
          </p:nvPr>
        </p:nvSpPr>
        <p:spPr>
          <a:xfrm>
            <a:off x="8543925" y="6356350"/>
            <a:ext cx="561975"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5D3884D-4AEA-554A-AD94-D8D2C53A704A}" type="slidenum">
              <a:rPr lang="en-US"/>
              <a:pPr>
                <a:defRPr/>
              </a:pPr>
              <a:t>‹Nº›</a:t>
            </a:fld>
            <a:endParaRPr lang="en-US"/>
          </a:p>
        </p:txBody>
      </p:sp>
      <p:pic>
        <p:nvPicPr>
          <p:cNvPr id="9" name="Picture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542204" y="5922664"/>
            <a:ext cx="2964328" cy="764988"/>
          </a:xfrm>
          <a:prstGeom prst="rect">
            <a:avLst/>
          </a:prstGeom>
        </p:spPr>
      </p:pic>
    </p:spTree>
    <p:extLst>
      <p:ext uri="{BB962C8B-B14F-4D97-AF65-F5344CB8AC3E}">
        <p14:creationId xmlns:p14="http://schemas.microsoft.com/office/powerpoint/2010/main" val="505302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s-ES" smtClean="0"/>
              <a:t>Haga clic para modificar el estilo de título del patrón</a:t>
            </a:r>
            <a:endParaRPr lang="en-US" dirty="0"/>
          </a:p>
        </p:txBody>
      </p:sp>
      <p:sp>
        <p:nvSpPr>
          <p:cNvPr id="1027" name="Text Placeholder 2"/>
          <p:cNvSpPr>
            <a:spLocks noGrp="1"/>
          </p:cNvSpPr>
          <p:nvPr>
            <p:ph type="body" idx="1"/>
          </p:nvPr>
        </p:nvSpPr>
        <p:spPr bwMode="auto">
          <a:xfrm>
            <a:off x="457200" y="1600200"/>
            <a:ext cx="8229600" cy="432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1" r:id="rId2"/>
    <p:sldLayoutId id="2147483772" r:id="rId3"/>
    <p:sldLayoutId id="2147483770"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2400" kern="1200">
          <a:solidFill>
            <a:srgbClr val="7F7F7F"/>
          </a:solidFill>
          <a:latin typeface="+mj-lt"/>
          <a:ea typeface="ＭＳ Ｐゴシック" charset="0"/>
          <a:cs typeface="ＭＳ Ｐゴシック" charset="0"/>
        </a:defRPr>
      </a:lvl1pPr>
      <a:lvl2pPr marL="742950" indent="-28575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2pPr>
      <a:lvl3pPr marL="11430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3pPr>
      <a:lvl4pPr marL="1600200" indent="-228600" algn="l" rtl="0" eaLnBrk="1" fontAlgn="base" hangingPunct="1">
        <a:spcBef>
          <a:spcPct val="20000"/>
        </a:spcBef>
        <a:spcAft>
          <a:spcPct val="0"/>
        </a:spcAft>
        <a:buFont typeface="Courier New" charset="0"/>
        <a:buChar char="o"/>
        <a:defRPr sz="1600" kern="1200">
          <a:solidFill>
            <a:srgbClr val="7F7F7F"/>
          </a:solidFill>
          <a:latin typeface="+mj-lt"/>
          <a:ea typeface="ＭＳ Ｐゴシック" charset="0"/>
          <a:cs typeface="+mn-cs"/>
        </a:defRPr>
      </a:lvl4pPr>
      <a:lvl5pPr marL="2057400" indent="-228600" algn="l" rtl="0" eaLnBrk="1" fontAlgn="base" hangingPunct="1">
        <a:spcBef>
          <a:spcPct val="20000"/>
        </a:spcBef>
        <a:spcAft>
          <a:spcPct val="0"/>
        </a:spcAft>
        <a:buFont typeface="Arial" charset="0"/>
        <a:buChar char="•"/>
        <a:defRPr sz="1600" kern="1200">
          <a:solidFill>
            <a:srgbClr val="7F7F7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emf"/><Relationship Id="rId7" Type="http://schemas.openxmlformats.org/officeDocument/2006/relationships/image" Target="../media/image20.w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4.jpeg"/><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png"/><Relationship Id="rId4" Type="http://schemas.openxmlformats.org/officeDocument/2006/relationships/image" Target="../media/image52.jpeg"/><Relationship Id="rId9" Type="http://schemas.openxmlformats.org/officeDocument/2006/relationships/image" Target="../media/image57.jpeg"/></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www.blograizes.com.br/wp-content/uploads/2008/10/saneamento_basico_base_desenvolvimento_social.jpg" TargetMode="External"/><Relationship Id="rId7" Type="http://schemas.openxmlformats.org/officeDocument/2006/relationships/diagramData" Target="../diagrams/data1.xml"/><Relationship Id="rId2" Type="http://schemas.openxmlformats.org/officeDocument/2006/relationships/image" Target="../media/image61.jpeg"/><Relationship Id="rId1" Type="http://schemas.openxmlformats.org/officeDocument/2006/relationships/slideLayout" Target="../slideLayouts/slideLayout7.xml"/><Relationship Id="rId6" Type="http://schemas.openxmlformats.org/officeDocument/2006/relationships/image" Target="../media/image63.png"/><Relationship Id="rId11" Type="http://schemas.microsoft.com/office/2007/relationships/diagramDrawing" Target="../diagrams/drawing1.xml"/><Relationship Id="rId5" Type="http://schemas.openxmlformats.org/officeDocument/2006/relationships/hyperlink" Target="http://upload.wikimedia.org/wikipedia/commons/b/b1/World_population.PNG" TargetMode="External"/><Relationship Id="rId10" Type="http://schemas.openxmlformats.org/officeDocument/2006/relationships/diagramColors" Target="../diagrams/colors1.xml"/><Relationship Id="rId4" Type="http://schemas.openxmlformats.org/officeDocument/2006/relationships/image" Target="../media/image62.jpeg"/><Relationship Id="rId9"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5.png"/></Relationships>
</file>

<file path=ppt/slides/_rels/slide4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5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3.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4194" y="252496"/>
            <a:ext cx="2275961" cy="1625686"/>
          </a:xfrm>
          <a:prstGeom prst="rect">
            <a:avLst/>
          </a:prstGeom>
        </p:spPr>
      </p:pic>
      <p:sp>
        <p:nvSpPr>
          <p:cNvPr id="2" name="1 Título"/>
          <p:cNvSpPr>
            <a:spLocks noGrp="1"/>
          </p:cNvSpPr>
          <p:nvPr>
            <p:ph type="title"/>
          </p:nvPr>
        </p:nvSpPr>
        <p:spPr>
          <a:xfrm>
            <a:off x="1067556" y="4611182"/>
            <a:ext cx="7487865" cy="2426799"/>
          </a:xfrm>
        </p:spPr>
        <p:txBody>
          <a:bodyPr/>
          <a:lstStyle/>
          <a:p>
            <a:r>
              <a:rPr lang="es-ES" sz="3200" dirty="0" smtClean="0"/>
              <a:t/>
            </a:r>
            <a:br>
              <a:rPr lang="es-ES" sz="3200" dirty="0" smtClean="0"/>
            </a:br>
            <a:r>
              <a:rPr lang="es-ES" sz="3200" dirty="0"/>
              <a:t/>
            </a:r>
            <a:br>
              <a:rPr lang="es-ES" sz="3200" dirty="0"/>
            </a:br>
            <a:r>
              <a:rPr lang="es-ES" sz="3200" dirty="0" smtClean="0"/>
              <a:t/>
            </a:r>
            <a:br>
              <a:rPr lang="es-ES" sz="3200" dirty="0" smtClean="0"/>
            </a:br>
            <a:r>
              <a:rPr lang="es-ES" sz="3200" dirty="0"/>
              <a:t/>
            </a:r>
            <a:br>
              <a:rPr lang="es-ES" sz="3200" dirty="0"/>
            </a:br>
            <a:r>
              <a:rPr lang="es-ES" sz="3200" dirty="0" smtClean="0"/>
              <a:t/>
            </a:r>
            <a:br>
              <a:rPr lang="es-ES" sz="3200" dirty="0" smtClean="0"/>
            </a:br>
            <a:r>
              <a:rPr lang="es-ES" sz="3200" dirty="0"/>
              <a:t/>
            </a:r>
            <a:br>
              <a:rPr lang="es-ES" sz="3200" dirty="0"/>
            </a:br>
            <a:r>
              <a:rPr lang="es-ES" sz="3200" dirty="0" smtClean="0"/>
              <a:t/>
            </a:r>
            <a:br>
              <a:rPr lang="es-ES" sz="3200" dirty="0" smtClean="0"/>
            </a:br>
            <a:r>
              <a:rPr lang="es-ES" sz="3200" dirty="0"/>
              <a:t/>
            </a:r>
            <a:br>
              <a:rPr lang="es-ES" sz="3200" dirty="0"/>
            </a:br>
            <a:r>
              <a:rPr lang="es-ES" sz="3200" dirty="0" smtClean="0"/>
              <a:t/>
            </a:r>
            <a:br>
              <a:rPr lang="es-ES" sz="3200" dirty="0" smtClean="0"/>
            </a:br>
            <a:r>
              <a:rPr lang="es-ES" sz="3200" dirty="0"/>
              <a:t/>
            </a:r>
            <a:br>
              <a:rPr lang="es-ES" sz="3200" dirty="0"/>
            </a:br>
            <a:r>
              <a:rPr lang="es-ES" sz="3200" dirty="0" smtClean="0"/>
              <a:t/>
            </a:r>
            <a:br>
              <a:rPr lang="es-ES" sz="3200" dirty="0" smtClean="0"/>
            </a:br>
            <a:r>
              <a:rPr lang="es-ES" sz="3200" dirty="0"/>
              <a:t/>
            </a:r>
            <a:br>
              <a:rPr lang="es-ES" sz="3200" dirty="0"/>
            </a:br>
            <a:r>
              <a:rPr lang="es-ES" sz="3200" dirty="0" smtClean="0"/>
              <a:t/>
            </a:r>
            <a:br>
              <a:rPr lang="es-ES" sz="3200" dirty="0" smtClean="0"/>
            </a:br>
            <a:r>
              <a:rPr lang="es-ES" sz="3200" dirty="0"/>
              <a:t/>
            </a:r>
            <a:br>
              <a:rPr lang="es-ES" sz="3200" dirty="0"/>
            </a:br>
            <a:r>
              <a:rPr lang="es-ES" sz="3200" dirty="0" smtClean="0"/>
              <a:t/>
            </a:r>
            <a:br>
              <a:rPr lang="es-ES" sz="3200" dirty="0" smtClean="0"/>
            </a:br>
            <a:r>
              <a:rPr lang="es-ES" sz="3200" dirty="0"/>
              <a:t/>
            </a:r>
            <a:br>
              <a:rPr lang="es-ES" sz="3200" dirty="0"/>
            </a:br>
            <a:r>
              <a:rPr lang="es-ES" sz="3200" dirty="0" smtClean="0"/>
              <a:t/>
            </a:r>
            <a:br>
              <a:rPr lang="es-ES" sz="3200" dirty="0" smtClean="0"/>
            </a:br>
            <a:r>
              <a:rPr lang="es-ES" sz="3200" dirty="0"/>
              <a:t/>
            </a:r>
            <a:br>
              <a:rPr lang="es-ES" sz="3200" dirty="0"/>
            </a:br>
            <a:r>
              <a:rPr lang="es-ES" sz="3200" dirty="0" smtClean="0"/>
              <a:t/>
            </a:r>
            <a:br>
              <a:rPr lang="es-ES" sz="3200" dirty="0" smtClean="0"/>
            </a:br>
            <a:r>
              <a:rPr lang="es-MX" sz="4000" dirty="0" smtClean="0"/>
              <a:t/>
            </a:r>
            <a:br>
              <a:rPr lang="es-MX" sz="4000" dirty="0" smtClean="0"/>
            </a:br>
            <a:r>
              <a:rPr lang="es-MX" sz="3600" dirty="0" smtClean="0"/>
              <a:t>“</a:t>
            </a:r>
            <a:r>
              <a:rPr lang="es-MX" sz="3600" dirty="0"/>
              <a:t>Retos en Salud, centro de debate de Seguridad del Siglo XXI</a:t>
            </a:r>
            <a:r>
              <a:rPr lang="es-MX" sz="3600" dirty="0" smtClean="0"/>
              <a:t>”</a:t>
            </a:r>
            <a:br>
              <a:rPr lang="es-MX" sz="3600" dirty="0" smtClean="0"/>
            </a:br>
            <a:r>
              <a:rPr lang="es-MX" sz="2800" dirty="0"/>
              <a:t/>
            </a:r>
            <a:br>
              <a:rPr lang="es-MX" sz="2800" dirty="0"/>
            </a:br>
            <a:r>
              <a:rPr lang="es-MX" sz="2800" dirty="0" smtClean="0"/>
              <a:t/>
            </a:r>
            <a:br>
              <a:rPr lang="es-MX" sz="2800" dirty="0" smtClean="0"/>
            </a:br>
            <a:r>
              <a:rPr lang="es-MX" sz="2800" dirty="0" smtClean="0"/>
              <a:t> </a:t>
            </a:r>
            <a:br>
              <a:rPr lang="es-MX" sz="2800" dirty="0" smtClean="0"/>
            </a:br>
            <a:r>
              <a:rPr lang="es-MX" sz="2800" dirty="0"/>
              <a:t/>
            </a:r>
            <a:br>
              <a:rPr lang="es-MX" sz="2800" dirty="0"/>
            </a:br>
            <a:r>
              <a:rPr lang="es-MX" sz="2800" dirty="0" smtClean="0"/>
              <a:t/>
            </a:r>
            <a:br>
              <a:rPr lang="es-MX" sz="2800" dirty="0" smtClean="0"/>
            </a:br>
            <a:r>
              <a:rPr lang="es-MX" sz="2800" dirty="0"/>
              <a:t/>
            </a:r>
            <a:br>
              <a:rPr lang="es-MX" sz="2800" dirty="0"/>
            </a:br>
            <a:r>
              <a:rPr lang="es-ES" sz="2800" dirty="0"/>
              <a:t/>
            </a:r>
            <a:br>
              <a:rPr lang="es-ES" sz="2800" dirty="0"/>
            </a:br>
            <a:endParaRPr lang="en-US" sz="2800" dirty="0"/>
          </a:p>
        </p:txBody>
      </p:sp>
      <p:sp>
        <p:nvSpPr>
          <p:cNvPr id="4" name="3 Marcador de texto"/>
          <p:cNvSpPr>
            <a:spLocks noGrp="1"/>
          </p:cNvSpPr>
          <p:nvPr>
            <p:ph type="body" idx="1"/>
          </p:nvPr>
        </p:nvSpPr>
        <p:spPr>
          <a:xfrm>
            <a:off x="783021" y="4379173"/>
            <a:ext cx="7772400" cy="1131887"/>
          </a:xfrm>
        </p:spPr>
        <p:txBody>
          <a:bodyPr/>
          <a:lstStyle/>
          <a:p>
            <a:r>
              <a:rPr lang="en-US" sz="1600" b="1" dirty="0" smtClean="0"/>
              <a:t>Universidad de Guanajuato, 9 de </a:t>
            </a:r>
            <a:r>
              <a:rPr lang="en-US" sz="1600" b="1" dirty="0"/>
              <a:t>S</a:t>
            </a:r>
            <a:r>
              <a:rPr lang="en-US" sz="1600" b="1" dirty="0" smtClean="0"/>
              <a:t>eptiembre de  2015.</a:t>
            </a:r>
          </a:p>
          <a:p>
            <a:endParaRPr lang="en-US" sz="1600" b="1" dirty="0" smtClean="0"/>
          </a:p>
          <a:p>
            <a:r>
              <a:rPr lang="en-US" sz="1600" b="1" dirty="0" smtClean="0"/>
              <a:t>Dra. Amalia Elisa Ayala </a:t>
            </a:r>
          </a:p>
          <a:p>
            <a:r>
              <a:rPr lang="en-US" sz="1600" b="1" dirty="0" smtClean="0"/>
              <a:t> OPS/OMS México</a:t>
            </a:r>
            <a:endParaRPr lang="en-US" sz="1600" b="1" dirty="0"/>
          </a:p>
        </p:txBody>
      </p:sp>
      <p:pic>
        <p:nvPicPr>
          <p:cNvPr id="614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32028" y="189039"/>
            <a:ext cx="2280743" cy="1585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088523" y="189039"/>
            <a:ext cx="2345449" cy="1575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845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itle 5"/>
          <p:cNvSpPr>
            <a:spLocks noGrp="1"/>
          </p:cNvSpPr>
          <p:nvPr>
            <p:ph type="ctrTitle"/>
          </p:nvPr>
        </p:nvSpPr>
        <p:spPr bwMode="auto">
          <a:xfrm>
            <a:off x="611560" y="188640"/>
            <a:ext cx="8117086"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es-HN" altLang="en-US" sz="3600" b="1" dirty="0" smtClean="0">
                <a:solidFill>
                  <a:srgbClr val="002060"/>
                </a:solidFill>
                <a:ea typeface="ＭＳ Ｐゴシック" pitchFamily="34" charset="-128"/>
                <a:cs typeface="Arial" charset="0"/>
              </a:rPr>
              <a:t>3. Preparación de protocolos para la EVE.</a:t>
            </a:r>
            <a:br>
              <a:rPr lang="es-HN" altLang="en-US" sz="3600" b="1" dirty="0" smtClean="0">
                <a:solidFill>
                  <a:srgbClr val="002060"/>
                </a:solidFill>
                <a:ea typeface="ＭＳ Ｐゴシック" pitchFamily="34" charset="-128"/>
                <a:cs typeface="Arial" charset="0"/>
              </a:rPr>
            </a:br>
            <a:endParaRPr lang="es-HN" altLang="en-US" sz="2800" dirty="0" smtClean="0">
              <a:solidFill>
                <a:srgbClr val="002060"/>
              </a:solidFill>
              <a:ea typeface="ＭＳ Ｐゴシック" pitchFamily="34" charset="-128"/>
              <a:cs typeface="Arial" charset="0"/>
            </a:endParaRPr>
          </a:p>
        </p:txBody>
      </p:sp>
      <p:sp>
        <p:nvSpPr>
          <p:cNvPr id="3" name="Title 5"/>
          <p:cNvSpPr txBox="1">
            <a:spLocks/>
          </p:cNvSpPr>
          <p:nvPr/>
        </p:nvSpPr>
        <p:spPr bwMode="auto">
          <a:xfrm>
            <a:off x="611560" y="1192601"/>
            <a:ext cx="8117086"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lnSpc>
                <a:spcPts val="5800"/>
              </a:lnSpc>
              <a:spcBef>
                <a:spcPct val="0"/>
              </a:spcBef>
              <a:spcAft>
                <a:spcPct val="0"/>
              </a:spcAft>
              <a:defRPr sz="5400" kern="1200">
                <a:solidFill>
                  <a:schemeClr val="tx1"/>
                </a:solidFill>
                <a:effectLst/>
                <a:latin typeface="Arial Narrow" panose="020B0606020202030204" pitchFamily="34" charset="0"/>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marL="514350" indent="-514350" algn="l" eaLnBrk="1" hangingPunct="1">
              <a:lnSpc>
                <a:spcPct val="100000"/>
              </a:lnSpc>
              <a:buAutoNum type="alphaLcPeriod"/>
            </a:pPr>
            <a:r>
              <a:rPr lang="es-HN" altLang="en-US" sz="2800" dirty="0" smtClean="0">
                <a:solidFill>
                  <a:srgbClr val="002060"/>
                </a:solidFill>
                <a:ea typeface="ＭＳ Ｐゴシック" pitchFamily="34" charset="-128"/>
                <a:cs typeface="Arial" charset="0"/>
              </a:rPr>
              <a:t>Flujograma de atención de pacientes de su captación en puntos de entrada o establecimiento de salud a Centro de Atención de pacientes con sospecha de la EVE (Por definir).</a:t>
            </a:r>
          </a:p>
          <a:p>
            <a:pPr marL="514350" indent="-514350" algn="l" eaLnBrk="1" hangingPunct="1">
              <a:lnSpc>
                <a:spcPct val="100000"/>
              </a:lnSpc>
              <a:buAutoNum type="alphaLcPeriod"/>
            </a:pPr>
            <a:endParaRPr lang="es-HN" altLang="en-US" sz="2800" dirty="0" smtClean="0">
              <a:solidFill>
                <a:srgbClr val="002060"/>
              </a:solidFill>
              <a:ea typeface="ＭＳ Ｐゴシック" pitchFamily="34" charset="-128"/>
              <a:cs typeface="Arial" charset="0"/>
            </a:endParaRPr>
          </a:p>
          <a:p>
            <a:pPr marL="514350" indent="-514350" algn="l" eaLnBrk="1" hangingPunct="1">
              <a:lnSpc>
                <a:spcPct val="100000"/>
              </a:lnSpc>
              <a:buAutoNum type="alphaLcPeriod"/>
            </a:pPr>
            <a:r>
              <a:rPr lang="es-HN" altLang="en-US" sz="2800" dirty="0" smtClean="0">
                <a:solidFill>
                  <a:srgbClr val="002060"/>
                </a:solidFill>
                <a:ea typeface="ＭＳ Ｐゴシック" pitchFamily="34" charset="-128"/>
                <a:cs typeface="Arial" charset="0"/>
              </a:rPr>
              <a:t>Elaboración de protocolos en:</a:t>
            </a:r>
          </a:p>
          <a:p>
            <a:pPr marL="514350" indent="-514350" algn="l" eaLnBrk="1" hangingPunct="1">
              <a:lnSpc>
                <a:spcPct val="100000"/>
              </a:lnSpc>
              <a:buAutoNum type="arabicPeriod"/>
            </a:pPr>
            <a:r>
              <a:rPr lang="es-HN" altLang="en-US" sz="2000" dirty="0" smtClean="0">
                <a:solidFill>
                  <a:srgbClr val="002060"/>
                </a:solidFill>
                <a:ea typeface="ＭＳ Ｐゴシック" pitchFamily="34" charset="-128"/>
                <a:cs typeface="Arial" charset="0"/>
              </a:rPr>
              <a:t>Vigilancia de casos sospechosos.</a:t>
            </a:r>
          </a:p>
          <a:p>
            <a:pPr marL="514350" indent="-514350" algn="l" eaLnBrk="1" hangingPunct="1">
              <a:lnSpc>
                <a:spcPct val="100000"/>
              </a:lnSpc>
              <a:buAutoNum type="arabicPeriod"/>
            </a:pPr>
            <a:r>
              <a:rPr lang="es-MX" altLang="en-US" sz="2000" dirty="0" smtClean="0">
                <a:solidFill>
                  <a:srgbClr val="002060"/>
                </a:solidFill>
                <a:ea typeface="ＭＳ Ｐゴシック" pitchFamily="34" charset="-128"/>
                <a:cs typeface="Arial" charset="0"/>
              </a:rPr>
              <a:t>Vigilancia de contactos.</a:t>
            </a:r>
          </a:p>
          <a:p>
            <a:pPr marL="514350" indent="-514350" algn="l" eaLnBrk="1" hangingPunct="1">
              <a:lnSpc>
                <a:spcPct val="100000"/>
              </a:lnSpc>
              <a:buAutoNum type="arabicPeriod"/>
            </a:pPr>
            <a:r>
              <a:rPr lang="es-MX" altLang="en-US" sz="2000" dirty="0" smtClean="0">
                <a:solidFill>
                  <a:srgbClr val="002060"/>
                </a:solidFill>
                <a:ea typeface="ＭＳ Ｐゴシック" pitchFamily="34" charset="-128"/>
                <a:cs typeface="Arial" charset="0"/>
              </a:rPr>
              <a:t>Manejo de pacientes.</a:t>
            </a:r>
          </a:p>
          <a:p>
            <a:pPr marL="514350" indent="-514350" algn="l" eaLnBrk="1" hangingPunct="1">
              <a:lnSpc>
                <a:spcPct val="100000"/>
              </a:lnSpc>
              <a:buAutoNum type="arabicPeriod"/>
            </a:pPr>
            <a:r>
              <a:rPr lang="es-MX" altLang="en-US" sz="2000" dirty="0" smtClean="0">
                <a:solidFill>
                  <a:srgbClr val="002060"/>
                </a:solidFill>
                <a:ea typeface="ＭＳ Ｐゴシック" pitchFamily="34" charset="-128"/>
                <a:cs typeface="Arial" charset="0"/>
              </a:rPr>
              <a:t>Toma de muestra.</a:t>
            </a:r>
            <a:endParaRPr lang="es-HN" altLang="en-US" sz="2000" dirty="0" smtClean="0">
              <a:solidFill>
                <a:srgbClr val="002060"/>
              </a:solidFill>
              <a:ea typeface="ＭＳ Ｐゴシック" pitchFamily="34" charset="-128"/>
              <a:cs typeface="Arial" charset="0"/>
            </a:endParaRPr>
          </a:p>
          <a:p>
            <a:pPr marL="514350" indent="-514350" algn="l" eaLnBrk="1" hangingPunct="1">
              <a:lnSpc>
                <a:spcPct val="100000"/>
              </a:lnSpc>
              <a:buAutoNum type="arabicPeriod"/>
            </a:pPr>
            <a:r>
              <a:rPr lang="es-MX" altLang="en-US" sz="2000" dirty="0" smtClean="0">
                <a:solidFill>
                  <a:srgbClr val="002060"/>
                </a:solidFill>
                <a:ea typeface="ＭＳ Ｐゴシック" pitchFamily="34" charset="-128"/>
                <a:cs typeface="Arial" charset="0"/>
              </a:rPr>
              <a:t>Control de infecciones.</a:t>
            </a:r>
            <a:endParaRPr lang="es-HN" altLang="en-US" sz="2000" dirty="0" smtClean="0">
              <a:solidFill>
                <a:srgbClr val="002060"/>
              </a:solidFill>
              <a:ea typeface="ＭＳ Ｐゴシック" pitchFamily="34" charset="-128"/>
              <a:cs typeface="Arial" charset="0"/>
            </a:endParaRPr>
          </a:p>
          <a:p>
            <a:pPr marL="514350" indent="-514350" algn="l" eaLnBrk="1" hangingPunct="1">
              <a:lnSpc>
                <a:spcPct val="100000"/>
              </a:lnSpc>
              <a:buAutoNum type="arabicPeriod"/>
            </a:pPr>
            <a:r>
              <a:rPr lang="es-HN" altLang="en-US" sz="2000" dirty="0" smtClean="0">
                <a:solidFill>
                  <a:srgbClr val="002060"/>
                </a:solidFill>
                <a:ea typeface="ＭＳ Ｐゴシック" pitchFamily="34" charset="-128"/>
                <a:cs typeface="Arial" charset="0"/>
              </a:rPr>
              <a:t>Manejo de cadáveres</a:t>
            </a:r>
          </a:p>
          <a:p>
            <a:pPr algn="l" eaLnBrk="1" hangingPunct="1">
              <a:lnSpc>
                <a:spcPct val="100000"/>
              </a:lnSpc>
            </a:pPr>
            <a:endParaRPr lang="es-HN" altLang="en-US" sz="2000" dirty="0" smtClean="0">
              <a:solidFill>
                <a:srgbClr val="002060"/>
              </a:solidFill>
              <a:ea typeface="ＭＳ Ｐゴシック" pitchFamily="34" charset="-128"/>
              <a:cs typeface="Arial" charset="0"/>
            </a:endParaRPr>
          </a:p>
          <a:p>
            <a:pPr algn="l" eaLnBrk="1" hangingPunct="1">
              <a:lnSpc>
                <a:spcPct val="100000"/>
              </a:lnSpc>
            </a:pPr>
            <a:r>
              <a:rPr lang="es-HN" altLang="en-US" sz="2800" dirty="0" smtClean="0">
                <a:solidFill>
                  <a:srgbClr val="002060"/>
                </a:solidFill>
                <a:ea typeface="ＭＳ Ｐゴシック" pitchFamily="34" charset="-128"/>
                <a:cs typeface="Arial" charset="0"/>
              </a:rPr>
              <a:t/>
            </a:r>
            <a:br>
              <a:rPr lang="es-HN" altLang="en-US" sz="2800" dirty="0" smtClean="0">
                <a:solidFill>
                  <a:srgbClr val="002060"/>
                </a:solidFill>
                <a:ea typeface="ＭＳ Ｐゴシック" pitchFamily="34" charset="-128"/>
                <a:cs typeface="Arial" charset="0"/>
              </a:rPr>
            </a:br>
            <a:endParaRPr lang="es-HN" altLang="en-US" sz="2000" dirty="0" smtClean="0">
              <a:solidFill>
                <a:srgbClr val="002060"/>
              </a:solidFill>
              <a:ea typeface="ＭＳ Ｐゴシック" pitchFamily="34" charset="-128"/>
              <a:cs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426" y="3699495"/>
            <a:ext cx="4168030" cy="2393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417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itle 5"/>
          <p:cNvSpPr>
            <a:spLocks noGrp="1"/>
          </p:cNvSpPr>
          <p:nvPr>
            <p:ph type="ctrTitle"/>
          </p:nvPr>
        </p:nvSpPr>
        <p:spPr bwMode="auto">
          <a:xfrm>
            <a:off x="611560" y="188640"/>
            <a:ext cx="8117086"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es-HN" altLang="en-US" sz="3600" b="1" dirty="0" smtClean="0">
                <a:solidFill>
                  <a:srgbClr val="002060"/>
                </a:solidFill>
                <a:ea typeface="ＭＳ Ｐゴシック" pitchFamily="34" charset="-128"/>
                <a:cs typeface="Arial" charset="0"/>
              </a:rPr>
              <a:t>4. Preparación de simulacros.</a:t>
            </a:r>
            <a:br>
              <a:rPr lang="es-HN" altLang="en-US" sz="3600" b="1" dirty="0" smtClean="0">
                <a:solidFill>
                  <a:srgbClr val="002060"/>
                </a:solidFill>
                <a:ea typeface="ＭＳ Ｐゴシック" pitchFamily="34" charset="-128"/>
                <a:cs typeface="Arial" charset="0"/>
              </a:rPr>
            </a:br>
            <a:endParaRPr lang="es-HN" altLang="en-US" sz="2800" dirty="0" smtClean="0">
              <a:solidFill>
                <a:srgbClr val="002060"/>
              </a:solidFill>
              <a:ea typeface="ＭＳ Ｐゴシック" pitchFamily="34" charset="-128"/>
              <a:cs typeface="Arial" charset="0"/>
            </a:endParaRPr>
          </a:p>
        </p:txBody>
      </p:sp>
      <p:sp>
        <p:nvSpPr>
          <p:cNvPr id="3" name="Title 5"/>
          <p:cNvSpPr txBox="1">
            <a:spLocks/>
          </p:cNvSpPr>
          <p:nvPr/>
        </p:nvSpPr>
        <p:spPr bwMode="auto">
          <a:xfrm>
            <a:off x="611560" y="950863"/>
            <a:ext cx="8117086"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lnSpc>
                <a:spcPts val="5800"/>
              </a:lnSpc>
              <a:spcBef>
                <a:spcPct val="0"/>
              </a:spcBef>
              <a:spcAft>
                <a:spcPct val="0"/>
              </a:spcAft>
              <a:defRPr sz="5400" kern="1200">
                <a:solidFill>
                  <a:schemeClr val="tx1"/>
                </a:solidFill>
                <a:effectLst/>
                <a:latin typeface="Arial Narrow" panose="020B0606020202030204" pitchFamily="34" charset="0"/>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lgn="l" eaLnBrk="1" hangingPunct="1">
              <a:lnSpc>
                <a:spcPct val="100000"/>
              </a:lnSpc>
            </a:pPr>
            <a:r>
              <a:rPr lang="es-MX" altLang="en-US" sz="2800" dirty="0" smtClean="0">
                <a:solidFill>
                  <a:srgbClr val="002060"/>
                </a:solidFill>
                <a:ea typeface="ＭＳ Ｐゴシック" pitchFamily="34" charset="-128"/>
                <a:cs typeface="Arial" charset="0"/>
              </a:rPr>
              <a:t>Se esta en la preparación de simulacros a nivel de los diferentes puertos aéreos, puntos de entrada y la posible captación en centros de salud de un caso sospechoso de EVE.</a:t>
            </a:r>
            <a:endParaRPr lang="es-HN" altLang="en-US" sz="2000" dirty="0" smtClean="0">
              <a:solidFill>
                <a:srgbClr val="002060"/>
              </a:solidFill>
              <a:ea typeface="ＭＳ Ｐゴシック" pitchFamily="34" charset="-128"/>
              <a:cs typeface="Arial" charset="0"/>
            </a:endParaRPr>
          </a:p>
          <a:p>
            <a:pPr algn="l" eaLnBrk="1" hangingPunct="1">
              <a:lnSpc>
                <a:spcPct val="100000"/>
              </a:lnSpc>
            </a:pPr>
            <a:r>
              <a:rPr lang="es-HN" altLang="en-US" sz="2800" dirty="0" smtClean="0">
                <a:solidFill>
                  <a:srgbClr val="002060"/>
                </a:solidFill>
                <a:ea typeface="ＭＳ Ｐゴシック" pitchFamily="34" charset="-128"/>
                <a:cs typeface="Arial" charset="0"/>
              </a:rPr>
              <a:t/>
            </a:r>
            <a:br>
              <a:rPr lang="es-HN" altLang="en-US" sz="2800" dirty="0" smtClean="0">
                <a:solidFill>
                  <a:srgbClr val="002060"/>
                </a:solidFill>
                <a:ea typeface="ＭＳ Ｐゴシック" pitchFamily="34" charset="-128"/>
                <a:cs typeface="Arial" charset="0"/>
              </a:rPr>
            </a:br>
            <a:endParaRPr lang="es-HN" altLang="en-US" sz="2000" dirty="0" smtClean="0">
              <a:solidFill>
                <a:srgbClr val="002060"/>
              </a:solidFill>
              <a:ea typeface="ＭＳ Ｐゴシック" pitchFamily="34" charset="-128"/>
              <a:cs typeface="Arial" charset="0"/>
            </a:endParaRPr>
          </a:p>
        </p:txBody>
      </p:sp>
      <p:grpSp>
        <p:nvGrpSpPr>
          <p:cNvPr id="2" name="1 Grupo"/>
          <p:cNvGrpSpPr/>
          <p:nvPr/>
        </p:nvGrpSpPr>
        <p:grpSpPr>
          <a:xfrm>
            <a:off x="1475656" y="2855417"/>
            <a:ext cx="6787723" cy="3813943"/>
            <a:chOff x="248544" y="2100272"/>
            <a:chExt cx="8112407" cy="4929128"/>
          </a:xfrm>
        </p:grpSpPr>
        <p:pic>
          <p:nvPicPr>
            <p:cNvPr id="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2524" y="2577596"/>
              <a:ext cx="181927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Usuario OPS\AppData\Local\Microsoft\Windows\Temporary Internet Files\Content.IE5\ZOR4ENWG\MC900388666[1].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16216" y="2518365"/>
              <a:ext cx="1827886" cy="1420063"/>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787204" y="4014414"/>
              <a:ext cx="1515143" cy="1014312"/>
            </a:xfrm>
            <a:prstGeom prst="rect">
              <a:avLst/>
            </a:prstGeom>
            <a:noFill/>
          </p:spPr>
          <p:txBody>
            <a:bodyPr wrap="square" rtlCol="0">
              <a:spAutoFit/>
            </a:bodyPr>
            <a:lstStyle/>
            <a:p>
              <a:pPr algn="just"/>
              <a:r>
                <a:rPr lang="es-MX" sz="900" dirty="0" smtClean="0"/>
                <a:t>Pasajero es identificado en la OSI y trasladado vía terrestre a Centro Especializado EVE</a:t>
              </a:r>
              <a:endParaRPr lang="es-HN" sz="900" dirty="0"/>
            </a:p>
          </p:txBody>
        </p:sp>
        <p:sp>
          <p:nvSpPr>
            <p:cNvPr id="8" name="7 CuadroTexto"/>
            <p:cNvSpPr txBox="1"/>
            <p:nvPr/>
          </p:nvSpPr>
          <p:spPr>
            <a:xfrm>
              <a:off x="6729264" y="4089764"/>
              <a:ext cx="1515143" cy="1014312"/>
            </a:xfrm>
            <a:prstGeom prst="rect">
              <a:avLst/>
            </a:prstGeom>
            <a:noFill/>
          </p:spPr>
          <p:txBody>
            <a:bodyPr wrap="square" rtlCol="0">
              <a:spAutoFit/>
            </a:bodyPr>
            <a:lstStyle/>
            <a:p>
              <a:pPr algn="just"/>
              <a:r>
                <a:rPr lang="es-MX" sz="900" dirty="0" smtClean="0"/>
                <a:t>Pasajero es identificado en vuelo y trasladado vía terrestre a Centro Especializado de EVE</a:t>
              </a:r>
              <a:endParaRPr lang="es-HN" sz="900" dirty="0"/>
            </a:p>
          </p:txBody>
        </p:sp>
        <p:pic>
          <p:nvPicPr>
            <p:cNvPr id="9" name="Picture 5" descr="C:\Users\Usuario OPS\AppData\Local\Microsoft\Windows\Temporary Internet Files\Content.IE5\ZOR4ENWG\MC900433636[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824211" y="3228396"/>
              <a:ext cx="1280790" cy="92746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Usuario OPS\AppData\Local\Microsoft\Windows\Temporary Internet Files\Content.IE5\4DGN22RO\MC900279100[1].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95536" y="5025868"/>
              <a:ext cx="957069" cy="11078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C:\Users\Usuario OPS\AppData\Local\Microsoft\Windows\Temporary Internet Files\Content.IE5\ZOR4ENWG\MC900279982[1].wm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272762" y="5025868"/>
              <a:ext cx="1815084" cy="1243584"/>
            </a:xfrm>
            <a:prstGeom prst="rect">
              <a:avLst/>
            </a:prstGeom>
            <a:noFill/>
            <a:extLst>
              <a:ext uri="{909E8E84-426E-40DD-AFC4-6F175D3DCCD1}">
                <a14:hiddenFill xmlns:a14="http://schemas.microsoft.com/office/drawing/2010/main">
                  <a:solidFill>
                    <a:srgbClr val="FFFFFF"/>
                  </a:solidFill>
                </a14:hiddenFill>
              </a:ext>
            </a:extLst>
          </p:spPr>
        </p:pic>
        <p:sp>
          <p:nvSpPr>
            <p:cNvPr id="12" name="11 Flecha derecha"/>
            <p:cNvSpPr/>
            <p:nvPr/>
          </p:nvSpPr>
          <p:spPr>
            <a:xfrm>
              <a:off x="2531799" y="3480374"/>
              <a:ext cx="978408" cy="321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3" name="12 Flecha derecha"/>
            <p:cNvSpPr/>
            <p:nvPr/>
          </p:nvSpPr>
          <p:spPr>
            <a:xfrm rot="10800000">
              <a:off x="5364088" y="3487409"/>
              <a:ext cx="978408" cy="2423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4" name="13 CuadroTexto"/>
            <p:cNvSpPr txBox="1"/>
            <p:nvPr/>
          </p:nvSpPr>
          <p:spPr>
            <a:xfrm>
              <a:off x="248544" y="6247116"/>
              <a:ext cx="2021431" cy="656319"/>
            </a:xfrm>
            <a:prstGeom prst="rect">
              <a:avLst/>
            </a:prstGeom>
            <a:noFill/>
          </p:spPr>
          <p:txBody>
            <a:bodyPr wrap="square" rtlCol="0">
              <a:spAutoFit/>
            </a:bodyPr>
            <a:lstStyle/>
            <a:p>
              <a:pPr algn="just"/>
              <a:r>
                <a:rPr lang="es-MX" sz="900" dirty="0" smtClean="0"/>
                <a:t>Paciente es identificado en  el Hospital Escuela, Tórax </a:t>
              </a:r>
              <a:r>
                <a:rPr lang="es-MX" sz="900" dirty="0"/>
                <a:t>S</a:t>
              </a:r>
              <a:r>
                <a:rPr lang="es-MX" sz="900" dirty="0" smtClean="0"/>
                <a:t>an Felipe u otro Centro de Salud</a:t>
              </a:r>
              <a:endParaRPr lang="es-HN" sz="900" dirty="0"/>
            </a:p>
          </p:txBody>
        </p:sp>
        <p:pic>
          <p:nvPicPr>
            <p:cNvPr id="15" name="Picture 9" descr="C:\Users\Usuario OPS\AppData\Local\Microsoft\Windows\Temporary Internet Files\Content.IE5\ZOR4ENWG\MC900097841[1].wmf"/>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087846" y="6121152"/>
              <a:ext cx="961675" cy="9082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Usuario OPS\AppData\Local\Microsoft\Windows\Temporary Internet Files\Content.IE5\ZOR4ENWG\MC900433636[1].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68569" y="5206205"/>
              <a:ext cx="1280790" cy="927469"/>
            </a:xfrm>
            <a:prstGeom prst="rect">
              <a:avLst/>
            </a:prstGeom>
            <a:noFill/>
            <a:extLst>
              <a:ext uri="{909E8E84-426E-40DD-AFC4-6F175D3DCCD1}">
                <a14:hiddenFill xmlns:a14="http://schemas.microsoft.com/office/drawing/2010/main">
                  <a:solidFill>
                    <a:srgbClr val="FFFFFF"/>
                  </a:solidFill>
                </a14:hiddenFill>
              </a:ext>
            </a:extLst>
          </p:spPr>
        </p:pic>
        <p:sp>
          <p:nvSpPr>
            <p:cNvPr id="17" name="16 Flecha derecha"/>
            <p:cNvSpPr/>
            <p:nvPr/>
          </p:nvSpPr>
          <p:spPr>
            <a:xfrm rot="5400000">
              <a:off x="4634497" y="4439148"/>
              <a:ext cx="643092"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18" name="17 CuadroTexto"/>
            <p:cNvSpPr txBox="1"/>
            <p:nvPr/>
          </p:nvSpPr>
          <p:spPr>
            <a:xfrm>
              <a:off x="3364572" y="2100272"/>
              <a:ext cx="2041808" cy="954647"/>
            </a:xfrm>
            <a:prstGeom prst="rect">
              <a:avLst/>
            </a:prstGeom>
            <a:noFill/>
            <a:ln cmpd="dbl">
              <a:solidFill>
                <a:schemeClr val="tx1"/>
              </a:solidFill>
            </a:ln>
          </p:spPr>
          <p:txBody>
            <a:bodyPr wrap="square" rtlCol="0">
              <a:spAutoFit/>
            </a:bodyPr>
            <a:lstStyle/>
            <a:p>
              <a:pPr algn="ctr"/>
              <a:r>
                <a:rPr lang="es-MX" sz="1050" b="1" dirty="0" smtClean="0"/>
                <a:t>OSVI notifica activación de emergencia por paciente sospechoso con Ébola </a:t>
              </a:r>
              <a:endParaRPr lang="es-HN" sz="1050" b="1" dirty="0"/>
            </a:p>
          </p:txBody>
        </p:sp>
        <p:pic>
          <p:nvPicPr>
            <p:cNvPr id="19" name="Picture 10" descr="C:\Users\Usuario OPS\AppData\Local\Microsoft\Windows\Temporary Internet Files\Content.IE5\4DGN22RO\MP900409552[1].jp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242637" y="5206205"/>
              <a:ext cx="1118314" cy="746125"/>
            </a:xfrm>
            <a:prstGeom prst="rect">
              <a:avLst/>
            </a:prstGeom>
            <a:noFill/>
            <a:extLst>
              <a:ext uri="{909E8E84-426E-40DD-AFC4-6F175D3DCCD1}">
                <a14:hiddenFill xmlns:a14="http://schemas.microsoft.com/office/drawing/2010/main">
                  <a:solidFill>
                    <a:srgbClr val="FFFFFF"/>
                  </a:solidFill>
                </a14:hiddenFill>
              </a:ext>
            </a:extLst>
          </p:spPr>
        </p:pic>
        <p:sp>
          <p:nvSpPr>
            <p:cNvPr id="20" name="19 Flecha derecha"/>
            <p:cNvSpPr/>
            <p:nvPr/>
          </p:nvSpPr>
          <p:spPr>
            <a:xfrm>
              <a:off x="3527055" y="5558065"/>
              <a:ext cx="629745" cy="321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21" name="20 Flecha derecha"/>
            <p:cNvSpPr/>
            <p:nvPr/>
          </p:nvSpPr>
          <p:spPr>
            <a:xfrm>
              <a:off x="1420497" y="5558065"/>
              <a:ext cx="629745" cy="321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sp>
          <p:nvSpPr>
            <p:cNvPr id="22" name="21 Flecha derecha"/>
            <p:cNvSpPr/>
            <p:nvPr/>
          </p:nvSpPr>
          <p:spPr>
            <a:xfrm>
              <a:off x="6335368" y="5519383"/>
              <a:ext cx="629745" cy="3213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HN" dirty="0"/>
            </a:p>
          </p:txBody>
        </p:sp>
      </p:grpSp>
      <p:sp>
        <p:nvSpPr>
          <p:cNvPr id="24" name="23 CuadroTexto"/>
          <p:cNvSpPr txBox="1"/>
          <p:nvPr/>
        </p:nvSpPr>
        <p:spPr>
          <a:xfrm>
            <a:off x="4608843" y="6093296"/>
            <a:ext cx="1691349" cy="369332"/>
          </a:xfrm>
          <a:prstGeom prst="rect">
            <a:avLst/>
          </a:prstGeom>
          <a:noFill/>
        </p:spPr>
        <p:txBody>
          <a:bodyPr wrap="square" rtlCol="0">
            <a:spAutoFit/>
          </a:bodyPr>
          <a:lstStyle/>
          <a:p>
            <a:pPr algn="just"/>
            <a:r>
              <a:rPr lang="es-MX" sz="900" dirty="0" smtClean="0"/>
              <a:t>Centro Especializado para Tratamiento de EVE</a:t>
            </a:r>
            <a:endParaRPr lang="es-HN" sz="900" dirty="0"/>
          </a:p>
        </p:txBody>
      </p:sp>
      <p:sp>
        <p:nvSpPr>
          <p:cNvPr id="25" name="24 CuadroTexto"/>
          <p:cNvSpPr txBox="1"/>
          <p:nvPr/>
        </p:nvSpPr>
        <p:spPr>
          <a:xfrm>
            <a:off x="7129123" y="6093296"/>
            <a:ext cx="1691349" cy="369332"/>
          </a:xfrm>
          <a:prstGeom prst="rect">
            <a:avLst/>
          </a:prstGeom>
          <a:noFill/>
        </p:spPr>
        <p:txBody>
          <a:bodyPr wrap="square" rtlCol="0">
            <a:spAutoFit/>
          </a:bodyPr>
          <a:lstStyle/>
          <a:p>
            <a:r>
              <a:rPr lang="es-MX" sz="900" dirty="0" smtClean="0"/>
              <a:t>Toma de muestra y envío al CDC</a:t>
            </a:r>
            <a:endParaRPr lang="es-HN" sz="900" dirty="0"/>
          </a:p>
        </p:txBody>
      </p:sp>
    </p:spTree>
    <p:extLst>
      <p:ext uri="{BB962C8B-B14F-4D97-AF65-F5344CB8AC3E}">
        <p14:creationId xmlns:p14="http://schemas.microsoft.com/office/powerpoint/2010/main" val="362793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332656"/>
            <a:ext cx="8568952" cy="523220"/>
          </a:xfrm>
          <a:prstGeom prst="rect">
            <a:avLst/>
          </a:prstGeom>
          <a:noFill/>
        </p:spPr>
        <p:txBody>
          <a:bodyPr wrap="square" rtlCol="0">
            <a:spAutoFit/>
          </a:bodyPr>
          <a:lstStyle/>
          <a:p>
            <a:pPr algn="ctr"/>
            <a:r>
              <a:rPr lang="es-HN" sz="2800" b="1" dirty="0" smtClean="0">
                <a:solidFill>
                  <a:srgbClr val="816D30"/>
                </a:solidFill>
                <a:latin typeface="Times New Roman" pitchFamily="18" charset="0"/>
                <a:cs typeface="Times New Roman" pitchFamily="18" charset="0"/>
              </a:rPr>
              <a:t>Prioridades Urgentes</a:t>
            </a:r>
          </a:p>
        </p:txBody>
      </p:sp>
      <p:sp>
        <p:nvSpPr>
          <p:cNvPr id="3" name="2 Rectángulo"/>
          <p:cNvSpPr/>
          <p:nvPr/>
        </p:nvSpPr>
        <p:spPr>
          <a:xfrm>
            <a:off x="328225" y="1340768"/>
            <a:ext cx="8568952" cy="1200329"/>
          </a:xfrm>
          <a:prstGeom prst="rect">
            <a:avLst/>
          </a:prstGeom>
        </p:spPr>
        <p:txBody>
          <a:bodyPr wrap="square">
            <a:spAutoFit/>
          </a:bodyPr>
          <a:lstStyle/>
          <a:p>
            <a:pPr marL="342900" indent="-342900">
              <a:buFont typeface="Arial" panose="020B0604020202020204" pitchFamily="34" charset="0"/>
              <a:buChar char="•"/>
            </a:pPr>
            <a:r>
              <a:rPr lang="es-HN" sz="2400" dirty="0" smtClean="0">
                <a:latin typeface="Times New Roman" panose="02020603050405020304" pitchFamily="18" charset="0"/>
                <a:cs typeface="Times New Roman" panose="02020603050405020304" pitchFamily="18" charset="0"/>
              </a:rPr>
              <a:t>Centro de manejo de casos sospechosos de alto riesgo y pacientes de EVE/ Polígono de entrenamiento permanente para abordaje de emergencias con alto potencial epidémico, establecido en el país</a:t>
            </a:r>
            <a:r>
              <a:rPr lang="es-HN" sz="2400" dirty="0" smtClean="0">
                <a:solidFill>
                  <a:srgbClr val="FF0000"/>
                </a:solidFill>
                <a:latin typeface="Times New Roman" panose="02020603050405020304" pitchFamily="18" charset="0"/>
                <a:cs typeface="Times New Roman" panose="02020603050405020304" pitchFamily="18" charset="0"/>
              </a:rPr>
              <a:t>.</a:t>
            </a:r>
            <a:endParaRPr lang="es-HN" sz="2400" dirty="0">
              <a:solidFill>
                <a:srgbClr val="FF0000"/>
              </a:solidFill>
              <a:latin typeface="Times New Roman" panose="02020603050405020304" pitchFamily="18" charset="0"/>
              <a:cs typeface="Times New Roman" panose="02020603050405020304" pitchFamily="18" charset="0"/>
            </a:endParaRPr>
          </a:p>
        </p:txBody>
      </p:sp>
      <p:pic>
        <p:nvPicPr>
          <p:cNvPr id="1027" name="Picture 3" descr="C:\Users\Politica Sectorial\Documents\Fotos Visita a Cuba\20141030_131429.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9669" r="7376"/>
          <a:stretch/>
        </p:blipFill>
        <p:spPr bwMode="auto">
          <a:xfrm>
            <a:off x="539552" y="2882956"/>
            <a:ext cx="8157934" cy="3354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31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olitica Sectorial\Documents\Fotos Visita a Cuba\20141030_131706.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3528" y="1250758"/>
            <a:ext cx="5112568" cy="38344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323528" y="332656"/>
            <a:ext cx="8568952" cy="523220"/>
          </a:xfrm>
          <a:prstGeom prst="rect">
            <a:avLst/>
          </a:prstGeom>
          <a:noFill/>
        </p:spPr>
        <p:txBody>
          <a:bodyPr wrap="square" rtlCol="0">
            <a:spAutoFit/>
          </a:bodyPr>
          <a:lstStyle/>
          <a:p>
            <a:pPr algn="ctr"/>
            <a:r>
              <a:rPr lang="es-HN" sz="2800" b="1" dirty="0" smtClean="0">
                <a:solidFill>
                  <a:srgbClr val="816D30"/>
                </a:solidFill>
                <a:latin typeface="Times New Roman" pitchFamily="18" charset="0"/>
                <a:cs typeface="Times New Roman" pitchFamily="18" charset="0"/>
              </a:rPr>
              <a:t>Prioridades Urgentes</a:t>
            </a:r>
          </a:p>
        </p:txBody>
      </p:sp>
      <p:sp>
        <p:nvSpPr>
          <p:cNvPr id="3" name="2 CuadroTexto"/>
          <p:cNvSpPr txBox="1"/>
          <p:nvPr/>
        </p:nvSpPr>
        <p:spPr>
          <a:xfrm>
            <a:off x="5580112" y="908720"/>
            <a:ext cx="3563888" cy="4478149"/>
          </a:xfrm>
          <a:prstGeom prst="rect">
            <a:avLst/>
          </a:prstGeom>
          <a:noFill/>
        </p:spPr>
        <p:txBody>
          <a:bodyPr wrap="square" rtlCol="0">
            <a:spAutoFit/>
          </a:bodyPr>
          <a:lstStyle/>
          <a:p>
            <a:r>
              <a:rPr lang="es-HN" sz="1900" dirty="0" smtClean="0"/>
              <a:t>Estructura poli funcional organizada en carpas con asignaciones especificas y condiciones de máxima bioseguridad, así como de comodidad para el paciente y el personal de salud que lo atiende.</a:t>
            </a:r>
          </a:p>
          <a:p>
            <a:r>
              <a:rPr lang="es-HN" sz="1900" dirty="0" smtClean="0"/>
              <a:t>El montaje del centro que incluye los equipos de atención y soporte logístico (Agua, electricidad, excretas, incinerador) .</a:t>
            </a:r>
          </a:p>
          <a:p>
            <a:endParaRPr lang="es-HN" sz="1900" dirty="0"/>
          </a:p>
          <a:p>
            <a:r>
              <a:rPr lang="es-HN" sz="1900" b="1" dirty="0" smtClean="0"/>
              <a:t>Costo: US$ 300,000 – 500,000</a:t>
            </a:r>
          </a:p>
          <a:p>
            <a:r>
              <a:rPr lang="es-HN" sz="1900" dirty="0" smtClean="0"/>
              <a:t>(Variando según capacidad instalada de acuerdo a la demanda)</a:t>
            </a:r>
            <a:endParaRPr lang="es-HN" sz="1900" dirty="0"/>
          </a:p>
        </p:txBody>
      </p:sp>
    </p:spTree>
    <p:extLst>
      <p:ext uri="{BB962C8B-B14F-4D97-AF65-F5344CB8AC3E}">
        <p14:creationId xmlns:p14="http://schemas.microsoft.com/office/powerpoint/2010/main" val="27266679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44624"/>
            <a:ext cx="8568952" cy="523220"/>
          </a:xfrm>
          <a:prstGeom prst="rect">
            <a:avLst/>
          </a:prstGeom>
          <a:noFill/>
        </p:spPr>
        <p:txBody>
          <a:bodyPr wrap="square" rtlCol="0">
            <a:spAutoFit/>
          </a:bodyPr>
          <a:lstStyle/>
          <a:p>
            <a:pPr algn="ctr"/>
            <a:r>
              <a:rPr lang="es-HN" sz="2800" b="1" dirty="0" smtClean="0">
                <a:solidFill>
                  <a:srgbClr val="816D30"/>
                </a:solidFill>
                <a:latin typeface="Times New Roman" pitchFamily="18" charset="0"/>
                <a:cs typeface="Times New Roman" pitchFamily="18" charset="0"/>
              </a:rPr>
              <a:t>Prioridades Urgentes</a:t>
            </a:r>
          </a:p>
        </p:txBody>
      </p:sp>
      <p:pic>
        <p:nvPicPr>
          <p:cNvPr id="3074" name="Picture 2" descr="C:\Users\Politica Sectorial\Documents\Fotos Visita a Cuba\20141030_131614.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42226" y="2796876"/>
            <a:ext cx="2926351" cy="38004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3528" y="2796877"/>
            <a:ext cx="30194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246793" y="2339588"/>
            <a:ext cx="3376374" cy="400110"/>
          </a:xfrm>
          <a:prstGeom prst="rect">
            <a:avLst/>
          </a:prstGeom>
          <a:noFill/>
        </p:spPr>
        <p:txBody>
          <a:bodyPr wrap="none" rtlCol="0">
            <a:spAutoFit/>
          </a:bodyPr>
          <a:lstStyle/>
          <a:p>
            <a:r>
              <a:rPr lang="es-HN" sz="2000" dirty="0" smtClean="0"/>
              <a:t>EPP para atención de pacientes</a:t>
            </a:r>
            <a:endParaRPr lang="es-HN" sz="2000" dirty="0"/>
          </a:p>
        </p:txBody>
      </p:sp>
      <p:sp>
        <p:nvSpPr>
          <p:cNvPr id="7" name="6 CuadroTexto"/>
          <p:cNvSpPr txBox="1"/>
          <p:nvPr/>
        </p:nvSpPr>
        <p:spPr>
          <a:xfrm>
            <a:off x="5786799" y="2217058"/>
            <a:ext cx="3512628" cy="707886"/>
          </a:xfrm>
          <a:prstGeom prst="rect">
            <a:avLst/>
          </a:prstGeom>
          <a:noFill/>
        </p:spPr>
        <p:txBody>
          <a:bodyPr wrap="none" rtlCol="0">
            <a:spAutoFit/>
          </a:bodyPr>
          <a:lstStyle/>
          <a:p>
            <a:r>
              <a:rPr lang="es-HN" sz="2000" dirty="0" smtClean="0"/>
              <a:t>EPP para manejo de cadáveres y</a:t>
            </a:r>
          </a:p>
          <a:p>
            <a:r>
              <a:rPr lang="es-HN" sz="2000" dirty="0" smtClean="0"/>
              <a:t> desechos</a:t>
            </a:r>
            <a:endParaRPr lang="es-HN" sz="2000" dirty="0"/>
          </a:p>
        </p:txBody>
      </p:sp>
      <p:sp>
        <p:nvSpPr>
          <p:cNvPr id="5" name="4 CuadroTexto"/>
          <p:cNvSpPr txBox="1"/>
          <p:nvPr/>
        </p:nvSpPr>
        <p:spPr>
          <a:xfrm>
            <a:off x="296276" y="548680"/>
            <a:ext cx="8164156" cy="1692771"/>
          </a:xfrm>
          <a:prstGeom prst="rect">
            <a:avLst/>
          </a:prstGeom>
          <a:noFill/>
        </p:spPr>
        <p:txBody>
          <a:bodyPr wrap="square" rtlCol="0">
            <a:spAutoFit/>
          </a:bodyPr>
          <a:lstStyle/>
          <a:p>
            <a:r>
              <a:rPr lang="es-HN" b="1" dirty="0" smtClean="0"/>
              <a:t>Equipos de Protección Personal (EPP)</a:t>
            </a:r>
          </a:p>
          <a:p>
            <a:endParaRPr lang="es-HN" sz="2000" dirty="0" smtClean="0"/>
          </a:p>
          <a:p>
            <a:r>
              <a:rPr lang="es-HN" sz="2000" dirty="0" smtClean="0"/>
              <a:t>Costo aproximado de USD 550 a 1500, con una necesidad de 1,000 EPP para el manejo y control de un brote inicial en el país. Calculando un promedio de 200 EPP por pacientes</a:t>
            </a:r>
            <a:r>
              <a:rPr lang="es-HN" sz="2000" b="1" dirty="0" smtClean="0"/>
              <a:t> </a:t>
            </a:r>
            <a:endParaRPr lang="es-HN" sz="2000" b="1" dirty="0"/>
          </a:p>
        </p:txBody>
      </p:sp>
    </p:spTree>
    <p:extLst>
      <p:ext uri="{BB962C8B-B14F-4D97-AF65-F5344CB8AC3E}">
        <p14:creationId xmlns:p14="http://schemas.microsoft.com/office/powerpoint/2010/main" val="33243745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23528" y="116632"/>
            <a:ext cx="8568952" cy="523220"/>
          </a:xfrm>
          <a:prstGeom prst="rect">
            <a:avLst/>
          </a:prstGeom>
          <a:noFill/>
        </p:spPr>
        <p:txBody>
          <a:bodyPr wrap="square" rtlCol="0">
            <a:spAutoFit/>
          </a:bodyPr>
          <a:lstStyle/>
          <a:p>
            <a:pPr algn="ctr"/>
            <a:r>
              <a:rPr lang="es-HN" sz="2800" b="1" dirty="0" smtClean="0">
                <a:solidFill>
                  <a:srgbClr val="816D30"/>
                </a:solidFill>
                <a:latin typeface="Times New Roman" pitchFamily="18" charset="0"/>
                <a:cs typeface="Times New Roman" pitchFamily="18" charset="0"/>
              </a:rPr>
              <a:t>Prioridades Urgentes</a:t>
            </a:r>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008719" y="1735802"/>
            <a:ext cx="5198567" cy="3853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20320" y="764703"/>
            <a:ext cx="8280920" cy="830997"/>
          </a:xfrm>
          <a:prstGeom prst="rect">
            <a:avLst/>
          </a:prstGeom>
          <a:noFill/>
        </p:spPr>
        <p:txBody>
          <a:bodyPr wrap="square" rtlCol="0">
            <a:spAutoFit/>
          </a:bodyPr>
          <a:lstStyle/>
          <a:p>
            <a:r>
              <a:rPr lang="es-HN" sz="2400" b="1" dirty="0" smtClean="0"/>
              <a:t>2 Campana de traslado de pacientes:</a:t>
            </a:r>
          </a:p>
          <a:p>
            <a:r>
              <a:rPr lang="es-HN" sz="2400" dirty="0" smtClean="0"/>
              <a:t>Cada una valorada en US $ 40,000</a:t>
            </a:r>
            <a:endParaRPr lang="es-HN" sz="2400" dirty="0"/>
          </a:p>
        </p:txBody>
      </p:sp>
    </p:spTree>
    <p:extLst>
      <p:ext uri="{BB962C8B-B14F-4D97-AF65-F5344CB8AC3E}">
        <p14:creationId xmlns:p14="http://schemas.microsoft.com/office/powerpoint/2010/main" val="1732179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323528" y="44624"/>
            <a:ext cx="8568952" cy="523220"/>
          </a:xfrm>
          <a:prstGeom prst="rect">
            <a:avLst/>
          </a:prstGeom>
          <a:noFill/>
        </p:spPr>
        <p:txBody>
          <a:bodyPr wrap="square" rtlCol="0">
            <a:spAutoFit/>
          </a:bodyPr>
          <a:lstStyle/>
          <a:p>
            <a:pPr algn="ctr"/>
            <a:r>
              <a:rPr lang="es-HN" sz="2800" b="1" dirty="0" smtClean="0">
                <a:solidFill>
                  <a:srgbClr val="816D30"/>
                </a:solidFill>
                <a:latin typeface="Times New Roman" pitchFamily="18" charset="0"/>
                <a:cs typeface="Times New Roman" pitchFamily="18" charset="0"/>
              </a:rPr>
              <a:t>Prioridades Urgentes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32" y="2357983"/>
            <a:ext cx="5781675"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323528" y="980728"/>
            <a:ext cx="8352928" cy="1200329"/>
          </a:xfrm>
          <a:prstGeom prst="rect">
            <a:avLst/>
          </a:prstGeom>
          <a:noFill/>
        </p:spPr>
        <p:txBody>
          <a:bodyPr wrap="square" rtlCol="0">
            <a:spAutoFit/>
          </a:bodyPr>
          <a:lstStyle/>
          <a:p>
            <a:r>
              <a:rPr lang="es-HN" sz="2400" b="1" dirty="0" smtClean="0"/>
              <a:t>Cámara térmica para aeropuertos:</a:t>
            </a:r>
          </a:p>
          <a:p>
            <a:endParaRPr lang="es-HN" sz="2400" dirty="0" smtClean="0"/>
          </a:p>
          <a:p>
            <a:r>
              <a:rPr lang="es-HN" sz="2400" dirty="0"/>
              <a:t>C</a:t>
            </a:r>
            <a:r>
              <a:rPr lang="es-HN" sz="2400" dirty="0" smtClean="0"/>
              <a:t>osto de US$ 52,000 por 4 aeropuertos</a:t>
            </a:r>
            <a:endParaRPr lang="es-HN" sz="2400" dirty="0"/>
          </a:p>
        </p:txBody>
      </p:sp>
    </p:spTree>
    <p:extLst>
      <p:ext uri="{BB962C8B-B14F-4D97-AF65-F5344CB8AC3E}">
        <p14:creationId xmlns:p14="http://schemas.microsoft.com/office/powerpoint/2010/main" val="3637568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12845" y="332656"/>
            <a:ext cx="8568952" cy="523220"/>
          </a:xfrm>
          <a:prstGeom prst="rect">
            <a:avLst/>
          </a:prstGeom>
          <a:noFill/>
        </p:spPr>
        <p:txBody>
          <a:bodyPr wrap="square" rtlCol="0">
            <a:spAutoFit/>
          </a:bodyPr>
          <a:lstStyle/>
          <a:p>
            <a:pPr algn="ctr"/>
            <a:r>
              <a:rPr lang="es-HN" sz="2800" b="1" dirty="0" smtClean="0">
                <a:solidFill>
                  <a:srgbClr val="816D30"/>
                </a:solidFill>
                <a:latin typeface="Times New Roman" pitchFamily="18" charset="0"/>
                <a:cs typeface="Times New Roman" pitchFamily="18" charset="0"/>
              </a:rPr>
              <a:t>Prioridades Urgentes</a:t>
            </a:r>
          </a:p>
        </p:txBody>
      </p:sp>
      <p:sp>
        <p:nvSpPr>
          <p:cNvPr id="3" name="2 CuadroTexto"/>
          <p:cNvSpPr txBox="1"/>
          <p:nvPr/>
        </p:nvSpPr>
        <p:spPr>
          <a:xfrm>
            <a:off x="312845" y="1167710"/>
            <a:ext cx="8568951" cy="4493538"/>
          </a:xfrm>
          <a:prstGeom prst="rect">
            <a:avLst/>
          </a:prstGeom>
          <a:noFill/>
        </p:spPr>
        <p:txBody>
          <a:bodyPr wrap="square" rtlCol="0">
            <a:spAutoFit/>
          </a:bodyPr>
          <a:lstStyle/>
          <a:p>
            <a:pPr algn="l"/>
            <a:r>
              <a:rPr lang="es-HN" sz="2200" b="1" dirty="0" smtClean="0"/>
              <a:t>Capacitación del RRHH </a:t>
            </a:r>
            <a:endParaRPr lang="es-HN" sz="2200" dirty="0"/>
          </a:p>
          <a:p>
            <a:pPr algn="l"/>
            <a:endParaRPr lang="es-HN" sz="2200" dirty="0" smtClean="0"/>
          </a:p>
          <a:p>
            <a:pPr marL="285750" indent="-285750" algn="l">
              <a:buFont typeface="Arial" panose="020B0604020202020204" pitchFamily="34" charset="0"/>
              <a:buChar char="•"/>
            </a:pPr>
            <a:r>
              <a:rPr lang="es-HN" sz="2200" dirty="0" smtClean="0"/>
              <a:t>Capacitación para los equipos de respuesta rápida de nivel regional:  5 talleres a 20 regiones, 4 personas por región, por 4.25 días.</a:t>
            </a:r>
          </a:p>
          <a:p>
            <a:pPr marL="285750" indent="-285750" algn="l">
              <a:buFont typeface="Arial" panose="020B0604020202020204" pitchFamily="34" charset="0"/>
              <a:buChar char="•"/>
            </a:pPr>
            <a:r>
              <a:rPr lang="es-HN" sz="2200" dirty="0" smtClean="0"/>
              <a:t>Capacitación al personal asistencial de la red hospitalaria nacional en la detección, aislamiento y notificación de casos sospechosos y sus contactos, talleres para 300 personas.</a:t>
            </a:r>
          </a:p>
          <a:p>
            <a:pPr marL="285750" indent="-285750" algn="l">
              <a:buFont typeface="Arial" panose="020B0604020202020204" pitchFamily="34" charset="0"/>
              <a:buChar char="•"/>
            </a:pPr>
            <a:r>
              <a:rPr lang="es-HN" sz="2200" dirty="0" smtClean="0"/>
              <a:t>Capacitación a periodistas que cubren la fuente de salud en las 30 principales ciudades del país, sobre el tema del Ebola. 300 personas.</a:t>
            </a:r>
          </a:p>
          <a:p>
            <a:pPr marL="285750" indent="-285750" algn="l">
              <a:buFont typeface="Arial" panose="020B0604020202020204" pitchFamily="34" charset="0"/>
              <a:buChar char="•"/>
            </a:pPr>
            <a:r>
              <a:rPr lang="es-MX" sz="2200" dirty="0" smtClean="0"/>
              <a:t>Capacitación de equipo nacional a Centro Especializados en el manejo de EVE. </a:t>
            </a:r>
            <a:endParaRPr lang="es-HN" sz="2200" dirty="0" smtClean="0"/>
          </a:p>
          <a:p>
            <a:pPr marL="285750" indent="-285750" algn="l">
              <a:buFont typeface="Arial" panose="020B0604020202020204" pitchFamily="34" charset="0"/>
              <a:buChar char="•"/>
            </a:pPr>
            <a:endParaRPr lang="es-HN" sz="2200" dirty="0" smtClean="0"/>
          </a:p>
          <a:p>
            <a:pPr algn="l"/>
            <a:r>
              <a:rPr lang="es-HN" sz="2200" b="1" dirty="0" smtClean="0"/>
              <a:t>Costo US$ 70,000 aproximadamente.</a:t>
            </a:r>
            <a:endParaRPr lang="es-HN" sz="2200" b="1" dirty="0"/>
          </a:p>
        </p:txBody>
      </p:sp>
    </p:spTree>
    <p:extLst>
      <p:ext uri="{BB962C8B-B14F-4D97-AF65-F5344CB8AC3E}">
        <p14:creationId xmlns:p14="http://schemas.microsoft.com/office/powerpoint/2010/main" val="571129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3487"/>
          <a:stretch/>
        </p:blipFill>
        <p:spPr bwMode="auto">
          <a:xfrm>
            <a:off x="299545" y="1450428"/>
            <a:ext cx="5363150" cy="4673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457200" y="220717"/>
            <a:ext cx="8229600" cy="998483"/>
          </a:xfrm>
        </p:spPr>
        <p:txBody>
          <a:bodyPr/>
          <a:lstStyle/>
          <a:p>
            <a:r>
              <a:rPr lang="es-MX" dirty="0" smtClean="0"/>
              <a:t>Otra epidemia….</a:t>
            </a:r>
            <a:endParaRPr lang="es-MX" dirty="0"/>
          </a:p>
        </p:txBody>
      </p:sp>
      <p:sp>
        <p:nvSpPr>
          <p:cNvPr id="4" name="3 CuadroTexto"/>
          <p:cNvSpPr txBox="1"/>
          <p:nvPr/>
        </p:nvSpPr>
        <p:spPr>
          <a:xfrm>
            <a:off x="5822732" y="2694803"/>
            <a:ext cx="3174123" cy="1323439"/>
          </a:xfrm>
          <a:prstGeom prst="rect">
            <a:avLst/>
          </a:prstGeom>
          <a:noFill/>
        </p:spPr>
        <p:txBody>
          <a:bodyPr wrap="square" rtlCol="0">
            <a:spAutoFit/>
          </a:bodyPr>
          <a:lstStyle/>
          <a:p>
            <a:pPr algn="just"/>
            <a:r>
              <a:rPr lang="es-MX" sz="2000" b="1" i="1" dirty="0"/>
              <a:t>Daño o desgracia que afecta a gran parte de una población y que causa un perjuicio grave.</a:t>
            </a:r>
          </a:p>
        </p:txBody>
      </p:sp>
    </p:spTree>
    <p:extLst>
      <p:ext uri="{BB962C8B-B14F-4D97-AF65-F5344CB8AC3E}">
        <p14:creationId xmlns:p14="http://schemas.microsoft.com/office/powerpoint/2010/main" val="111467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603"/>
            <a:ext cx="9095617" cy="6674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461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4593" y="178675"/>
            <a:ext cx="8926895" cy="1568670"/>
          </a:xfrm>
        </p:spPr>
        <p:txBody>
          <a:bodyPr/>
          <a:lstStyle/>
          <a:p>
            <a:pPr>
              <a:lnSpc>
                <a:spcPct val="100000"/>
              </a:lnSpc>
            </a:pPr>
            <a:r>
              <a:rPr lang="es-MX" sz="2800" dirty="0" smtClean="0"/>
              <a:t>Prevención de epidemias y fortalecimiento de Sistemas de Salud.</a:t>
            </a:r>
            <a:br>
              <a:rPr lang="es-MX" sz="2800" dirty="0" smtClean="0"/>
            </a:br>
            <a:r>
              <a:rPr lang="es-MX" sz="2800" dirty="0"/>
              <a:t>S</a:t>
            </a:r>
            <a:r>
              <a:rPr lang="es-MX" sz="2800" dirty="0" smtClean="0"/>
              <a:t>eguridad en materia de salud en las fronteras</a:t>
            </a:r>
            <a:endParaRPr lang="es-MX" sz="2800" dirty="0"/>
          </a:p>
        </p:txBody>
      </p:sp>
      <p:sp>
        <p:nvSpPr>
          <p:cNvPr id="3" name="2 Marcador de contenido"/>
          <p:cNvSpPr>
            <a:spLocks noGrp="1"/>
          </p:cNvSpPr>
          <p:nvPr>
            <p:ph idx="1"/>
          </p:nvPr>
        </p:nvSpPr>
        <p:spPr>
          <a:xfrm>
            <a:off x="341586" y="1747345"/>
            <a:ext cx="5165834" cy="4329113"/>
          </a:xfrm>
        </p:spPr>
        <p:txBody>
          <a:bodyPr/>
          <a:lstStyle/>
          <a:p>
            <a:endParaRPr lang="es-MX" dirty="0"/>
          </a:p>
          <a:p>
            <a:pPr marL="0" indent="0" algn="just">
              <a:buNone/>
            </a:pPr>
            <a:r>
              <a:rPr lang="es-ES" dirty="0"/>
              <a:t>Enfermedades como </a:t>
            </a:r>
            <a:r>
              <a:rPr lang="es-ES" dirty="0" smtClean="0"/>
              <a:t>el </a:t>
            </a:r>
            <a:r>
              <a:rPr lang="es-ES" dirty="0"/>
              <a:t>cólera, la viruela, la gripe </a:t>
            </a:r>
            <a:r>
              <a:rPr lang="es-ES" dirty="0" smtClean="0"/>
              <a:t>aviar, el sida, dengue, SARS, ahora </a:t>
            </a:r>
            <a:r>
              <a:rPr lang="es-ES" dirty="0"/>
              <a:t>el </a:t>
            </a:r>
            <a:r>
              <a:rPr lang="es-ES" dirty="0" err="1" smtClean="0"/>
              <a:t>ébola</a:t>
            </a:r>
            <a:r>
              <a:rPr lang="es-ES" dirty="0" smtClean="0"/>
              <a:t>,  </a:t>
            </a:r>
            <a:r>
              <a:rPr lang="es-ES" dirty="0" err="1" smtClean="0"/>
              <a:t>chikungunya</a:t>
            </a:r>
            <a:r>
              <a:rPr lang="es-ES" dirty="0" smtClean="0"/>
              <a:t>, </a:t>
            </a:r>
            <a:r>
              <a:rPr lang="es-ES" dirty="0" err="1"/>
              <a:t>z</a:t>
            </a:r>
            <a:r>
              <a:rPr lang="es-ES" dirty="0" err="1" smtClean="0"/>
              <a:t>ika</a:t>
            </a:r>
            <a:r>
              <a:rPr lang="es-ES" dirty="0" smtClean="0"/>
              <a:t>, entre otras, son </a:t>
            </a:r>
            <a:r>
              <a:rPr lang="es-ES" dirty="0"/>
              <a:t>algunas de las enfermedades que </a:t>
            </a:r>
            <a:r>
              <a:rPr lang="es-ES" dirty="0" smtClean="0"/>
              <a:t>han afectado la salud y han </a:t>
            </a:r>
            <a:r>
              <a:rPr lang="es-ES" dirty="0"/>
              <a:t>cobrado la vida de miles de personas en diversos países del </a:t>
            </a:r>
            <a:r>
              <a:rPr lang="es-ES" dirty="0" smtClean="0"/>
              <a:t>mundo.</a:t>
            </a:r>
            <a:endParaRPr lang="es-ES" dirty="0"/>
          </a:p>
          <a:p>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593" y="2543173"/>
            <a:ext cx="3112895" cy="2144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7568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76200"/>
            <a:ext cx="8229600" cy="670034"/>
          </a:xfrm>
        </p:spPr>
        <p:txBody>
          <a:bodyPr>
            <a:noAutofit/>
          </a:bodyPr>
          <a:lstStyle/>
          <a:p>
            <a:r>
              <a:rPr lang="es-ES_tradnl" sz="2800" b="1" dirty="0">
                <a:solidFill>
                  <a:schemeClr val="tx2">
                    <a:lumMod val="60000"/>
                    <a:lumOff val="40000"/>
                  </a:schemeClr>
                </a:solidFill>
                <a:latin typeface="Comic Sans MS" panose="030F0702030302020204" pitchFamily="66" charset="0"/>
              </a:rPr>
              <a:t>Entre 1980 y </a:t>
            </a:r>
            <a:r>
              <a:rPr lang="es-ES_tradnl" sz="2800" b="1" dirty="0" smtClean="0">
                <a:solidFill>
                  <a:schemeClr val="tx2">
                    <a:lumMod val="60000"/>
                    <a:lumOff val="40000"/>
                  </a:schemeClr>
                </a:solidFill>
                <a:latin typeface="Comic Sans MS" panose="030F0702030302020204" pitchFamily="66" charset="0"/>
              </a:rPr>
              <a:t>2013</a:t>
            </a:r>
            <a:endParaRPr lang="en-US" sz="2800" b="1" dirty="0">
              <a:solidFill>
                <a:schemeClr val="tx2">
                  <a:lumMod val="60000"/>
                  <a:lumOff val="40000"/>
                </a:schemeClr>
              </a:solidFill>
              <a:latin typeface="Comic Sans MS" panose="030F0702030302020204" pitchFamily="66" charset="0"/>
            </a:endParaRPr>
          </a:p>
        </p:txBody>
      </p:sp>
      <p:sp>
        <p:nvSpPr>
          <p:cNvPr id="4" name="Oval 3"/>
          <p:cNvSpPr/>
          <p:nvPr/>
        </p:nvSpPr>
        <p:spPr>
          <a:xfrm>
            <a:off x="990600" y="4124935"/>
            <a:ext cx="2438400" cy="204726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sz="2400" b="1" dirty="0" smtClean="0"/>
              <a:t>47.1 % niños</a:t>
            </a:r>
            <a:endParaRPr lang="en-US" sz="2400" b="1" dirty="0"/>
          </a:p>
        </p:txBody>
      </p:sp>
      <p:sp>
        <p:nvSpPr>
          <p:cNvPr id="7" name="Oval 6"/>
          <p:cNvSpPr/>
          <p:nvPr/>
        </p:nvSpPr>
        <p:spPr>
          <a:xfrm>
            <a:off x="5962204" y="4461267"/>
            <a:ext cx="2141272" cy="136385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sz="2400" b="1" dirty="0" smtClean="0"/>
              <a:t>27.5 %  adultos </a:t>
            </a:r>
            <a:endParaRPr lang="en-US" sz="2400" b="1" dirty="0"/>
          </a:p>
        </p:txBody>
      </p:sp>
      <p:sp>
        <p:nvSpPr>
          <p:cNvPr id="8" name="Title 1"/>
          <p:cNvSpPr txBox="1">
            <a:spLocks/>
          </p:cNvSpPr>
          <p:nvPr/>
        </p:nvSpPr>
        <p:spPr>
          <a:xfrm>
            <a:off x="304800" y="3407975"/>
            <a:ext cx="8458200" cy="838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2400" dirty="0" smtClean="0">
                <a:solidFill>
                  <a:schemeClr val="tx2">
                    <a:lumMod val="60000"/>
                    <a:lumOff val="40000"/>
                  </a:schemeClr>
                </a:solidFill>
                <a:latin typeface="Comic Sans MS" panose="030F0702030302020204" pitchFamily="66" charset="0"/>
              </a:rPr>
              <a:t>La prevalencia de sobrepeso y obesidad se incremento</a:t>
            </a:r>
            <a:endParaRPr lang="en-US" sz="2400" dirty="0">
              <a:solidFill>
                <a:schemeClr val="tx2">
                  <a:lumMod val="60000"/>
                  <a:lumOff val="40000"/>
                </a:schemeClr>
              </a:solidFill>
              <a:latin typeface="Comic Sans MS" panose="030F0702030302020204" pitchFamily="66" charset="0"/>
            </a:endParaRPr>
          </a:p>
        </p:txBody>
      </p:sp>
      <p:sp>
        <p:nvSpPr>
          <p:cNvPr id="9" name="Title 1"/>
          <p:cNvSpPr txBox="1">
            <a:spLocks/>
          </p:cNvSpPr>
          <p:nvPr/>
        </p:nvSpPr>
        <p:spPr>
          <a:xfrm>
            <a:off x="0" y="617482"/>
            <a:ext cx="9141372" cy="1143000"/>
          </a:xfrm>
          <a:prstGeom prst="rect">
            <a:avLst/>
          </a:prstGeom>
        </p:spPr>
        <p:txBody>
          <a:bodyPr vert="horz" lIns="91440" tIns="45720" rIns="91440" bIns="45720" rtlCol="0" anchor="ctr">
            <a:noAutofit/>
          </a:bodyPr>
          <a:lstStyle>
            <a:defPPr>
              <a:defRPr lang="en-US"/>
            </a:defPPr>
            <a:lvl1pPr algn="ctr">
              <a:spcBef>
                <a:spcPct val="0"/>
              </a:spcBef>
              <a:buNone/>
              <a:defRPr sz="2400">
                <a:solidFill>
                  <a:schemeClr val="tx2">
                    <a:lumMod val="60000"/>
                    <a:lumOff val="40000"/>
                  </a:schemeClr>
                </a:solidFill>
                <a:latin typeface="Comic Sans MS" panose="030F0702030302020204" pitchFamily="66" charset="0"/>
                <a:ea typeface="+mj-ea"/>
                <a:cs typeface="+mj-cs"/>
              </a:defRPr>
            </a:lvl1pPr>
          </a:lstStyle>
          <a:p>
            <a:r>
              <a:rPr lang="es-ES_tradnl" dirty="0"/>
              <a:t>El número de individuos con sobrepeso y obesidad se incremento</a:t>
            </a:r>
            <a:endParaRPr lang="en-US" dirty="0"/>
          </a:p>
        </p:txBody>
      </p:sp>
      <p:sp>
        <p:nvSpPr>
          <p:cNvPr id="10" name="Oval 9"/>
          <p:cNvSpPr/>
          <p:nvPr/>
        </p:nvSpPr>
        <p:spPr>
          <a:xfrm>
            <a:off x="1219199" y="1636597"/>
            <a:ext cx="2039007" cy="154277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sz="2400" b="1" dirty="0"/>
              <a:t>857 millones</a:t>
            </a:r>
            <a:endParaRPr lang="en-US" sz="2400" b="1" dirty="0"/>
          </a:p>
        </p:txBody>
      </p:sp>
      <p:sp>
        <p:nvSpPr>
          <p:cNvPr id="11" name="Oval 10"/>
          <p:cNvSpPr/>
          <p:nvPr/>
        </p:nvSpPr>
        <p:spPr>
          <a:xfrm>
            <a:off x="5549464" y="1350939"/>
            <a:ext cx="2806260" cy="205703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sz="2400" b="1" dirty="0" smtClean="0"/>
              <a:t>2.1</a:t>
            </a:r>
          </a:p>
          <a:p>
            <a:pPr algn="ctr"/>
            <a:r>
              <a:rPr lang="es-ES_tradnl" sz="2400" b="1" dirty="0" smtClean="0"/>
              <a:t>billones</a:t>
            </a:r>
            <a:endParaRPr lang="en-US" sz="2400" b="1" dirty="0"/>
          </a:p>
        </p:txBody>
      </p:sp>
      <p:sp>
        <p:nvSpPr>
          <p:cNvPr id="12" name="TextBox 11"/>
          <p:cNvSpPr txBox="1"/>
          <p:nvPr/>
        </p:nvSpPr>
        <p:spPr>
          <a:xfrm>
            <a:off x="2628" y="6396335"/>
            <a:ext cx="8835087" cy="461665"/>
          </a:xfrm>
          <a:prstGeom prst="rect">
            <a:avLst/>
          </a:prstGeom>
          <a:noFill/>
        </p:spPr>
        <p:txBody>
          <a:bodyPr wrap="square" rtlCol="0">
            <a:spAutoFit/>
          </a:bodyPr>
          <a:lstStyle/>
          <a:p>
            <a:r>
              <a:rPr lang="en-US" sz="1000" dirty="0" smtClean="0"/>
              <a:t>Fuente: Ng M. et al </a:t>
            </a:r>
            <a:r>
              <a:rPr lang="en-US" altLang="en-US" sz="1000" dirty="0" smtClean="0">
                <a:sym typeface="Arial" charset="0"/>
              </a:rPr>
              <a:t>Global</a:t>
            </a:r>
            <a:r>
              <a:rPr lang="en-US" altLang="en-US" sz="1000" dirty="0">
                <a:sym typeface="Arial" charset="0"/>
              </a:rPr>
              <a:t>, regional, and national prevalence of overweight and obesity in children and adults during</a:t>
            </a:r>
            <a:r>
              <a:rPr lang="en-US" altLang="en-US" sz="1200" dirty="0">
                <a:sym typeface="Arial" charset="0"/>
              </a:rPr>
              <a:t> 1980–2013: a systematic analysis for the Global Burden of Disease Study </a:t>
            </a:r>
            <a:r>
              <a:rPr lang="en-US" altLang="en-US" sz="1200" dirty="0" smtClean="0">
                <a:sym typeface="Arial" charset="0"/>
              </a:rPr>
              <a:t>2013. </a:t>
            </a:r>
            <a:r>
              <a:rPr lang="en-US" altLang="en-US" sz="1200" dirty="0">
                <a:sym typeface="Arial" charset="0"/>
              </a:rPr>
              <a:t>The Lancet 2014; </a:t>
            </a:r>
            <a:r>
              <a:rPr lang="en-US" altLang="en-US" sz="1200" dirty="0" smtClean="0">
                <a:sym typeface="Arial" charset="0"/>
              </a:rPr>
              <a:t>384:766-781</a:t>
            </a:r>
            <a:endParaRPr lang="en-US" sz="1200" dirty="0"/>
          </a:p>
        </p:txBody>
      </p:sp>
    </p:spTree>
    <p:extLst>
      <p:ext uri="{BB962C8B-B14F-4D97-AF65-F5344CB8AC3E}">
        <p14:creationId xmlns:p14="http://schemas.microsoft.com/office/powerpoint/2010/main" val="2605739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4214"/>
            <a:ext cx="8229600" cy="1524000"/>
          </a:xfrm>
        </p:spPr>
        <p:txBody>
          <a:bodyPr>
            <a:noAutofit/>
          </a:bodyPr>
          <a:lstStyle/>
          <a:p>
            <a:pPr>
              <a:lnSpc>
                <a:spcPct val="100000"/>
              </a:lnSpc>
            </a:pPr>
            <a:r>
              <a:rPr lang="es-ES_tradnl" sz="2800" b="1" dirty="0" smtClean="0">
                <a:solidFill>
                  <a:schemeClr val="tx2">
                    <a:lumMod val="60000"/>
                    <a:lumOff val="40000"/>
                  </a:schemeClr>
                </a:solidFill>
                <a:latin typeface="Comic Sans MS" panose="030F0702030302020204" pitchFamily="66" charset="0"/>
              </a:rPr>
              <a:t>Se estima que en América Latina hay entre </a:t>
            </a:r>
            <a:br>
              <a:rPr lang="es-ES_tradnl" sz="2800" b="1" dirty="0" smtClean="0">
                <a:solidFill>
                  <a:schemeClr val="tx2">
                    <a:lumMod val="60000"/>
                    <a:lumOff val="40000"/>
                  </a:schemeClr>
                </a:solidFill>
                <a:latin typeface="Comic Sans MS" panose="030F0702030302020204" pitchFamily="66" charset="0"/>
              </a:rPr>
            </a:br>
            <a:r>
              <a:rPr lang="es-ES_tradnl" sz="2800" b="1" dirty="0" smtClean="0">
                <a:solidFill>
                  <a:schemeClr val="tx2">
                    <a:lumMod val="60000"/>
                    <a:lumOff val="40000"/>
                  </a:schemeClr>
                </a:solidFill>
                <a:latin typeface="Comic Sans MS" panose="030F0702030302020204" pitchFamily="66" charset="0"/>
              </a:rPr>
              <a:t>42.5 </a:t>
            </a:r>
            <a:r>
              <a:rPr lang="es-ES_tradnl" sz="2800" b="1" dirty="0">
                <a:solidFill>
                  <a:schemeClr val="tx2">
                    <a:lumMod val="60000"/>
                    <a:lumOff val="40000"/>
                  </a:schemeClr>
                </a:solidFill>
                <a:latin typeface="Comic Sans MS" panose="030F0702030302020204" pitchFamily="66" charset="0"/>
              </a:rPr>
              <a:t>y 51.8 </a:t>
            </a:r>
            <a:r>
              <a:rPr lang="es-ES_tradnl" sz="2800" b="1" dirty="0" smtClean="0">
                <a:solidFill>
                  <a:schemeClr val="tx2">
                    <a:lumMod val="60000"/>
                    <a:lumOff val="40000"/>
                  </a:schemeClr>
                </a:solidFill>
                <a:latin typeface="Comic Sans MS" panose="030F0702030302020204" pitchFamily="66" charset="0"/>
              </a:rPr>
              <a:t>millones de niños </a:t>
            </a:r>
            <a:r>
              <a:rPr lang="es-ES_tradnl" sz="2800" b="1" dirty="0">
                <a:solidFill>
                  <a:schemeClr val="tx2">
                    <a:lumMod val="60000"/>
                    <a:lumOff val="40000"/>
                  </a:schemeClr>
                </a:solidFill>
                <a:latin typeface="Comic Sans MS" panose="030F0702030302020204" pitchFamily="66" charset="0"/>
              </a:rPr>
              <a:t>menores </a:t>
            </a:r>
            <a:r>
              <a:rPr lang="es-ES_tradnl" sz="2800" b="1" dirty="0" smtClean="0">
                <a:solidFill>
                  <a:schemeClr val="tx2">
                    <a:lumMod val="60000"/>
                    <a:lumOff val="40000"/>
                  </a:schemeClr>
                </a:solidFill>
                <a:latin typeface="Comic Sans MS" panose="030F0702030302020204" pitchFamily="66" charset="0"/>
              </a:rPr>
              <a:t>de 18 </a:t>
            </a:r>
            <a:r>
              <a:rPr lang="es-ES_tradnl" sz="2800" b="1" dirty="0">
                <a:solidFill>
                  <a:schemeClr val="tx2">
                    <a:lumMod val="60000"/>
                    <a:lumOff val="40000"/>
                  </a:schemeClr>
                </a:solidFill>
                <a:latin typeface="Comic Sans MS" panose="030F0702030302020204" pitchFamily="66" charset="0"/>
              </a:rPr>
              <a:t>años </a:t>
            </a:r>
            <a:r>
              <a:rPr lang="es-ES_tradnl" sz="2800" b="1" dirty="0" smtClean="0">
                <a:solidFill>
                  <a:schemeClr val="tx2">
                    <a:lumMod val="60000"/>
                    <a:lumOff val="40000"/>
                  </a:schemeClr>
                </a:solidFill>
                <a:latin typeface="Comic Sans MS" panose="030F0702030302020204" pitchFamily="66" charset="0"/>
              </a:rPr>
              <a:t>con </a:t>
            </a:r>
            <a:r>
              <a:rPr lang="es-ES_tradnl" sz="2800" b="1" u="sng" dirty="0" smtClean="0">
                <a:solidFill>
                  <a:schemeClr val="tx2">
                    <a:lumMod val="60000"/>
                    <a:lumOff val="40000"/>
                  </a:schemeClr>
                </a:solidFill>
                <a:latin typeface="Comic Sans MS" panose="030F0702030302020204" pitchFamily="66" charset="0"/>
              </a:rPr>
              <a:t>sobrepeso </a:t>
            </a:r>
            <a:r>
              <a:rPr lang="es-ES_tradnl" sz="2800" b="1" u="sng" dirty="0">
                <a:solidFill>
                  <a:schemeClr val="tx2">
                    <a:lumMod val="60000"/>
                    <a:lumOff val="40000"/>
                  </a:schemeClr>
                </a:solidFill>
                <a:latin typeface="Comic Sans MS" panose="030F0702030302020204" pitchFamily="66" charset="0"/>
              </a:rPr>
              <a:t>y </a:t>
            </a:r>
            <a:r>
              <a:rPr lang="es-ES_tradnl" sz="2800" b="1" u="sng" dirty="0" smtClean="0">
                <a:solidFill>
                  <a:schemeClr val="tx2">
                    <a:lumMod val="60000"/>
                    <a:lumOff val="40000"/>
                  </a:schemeClr>
                </a:solidFill>
                <a:latin typeface="Comic Sans MS" panose="030F0702030302020204" pitchFamily="66" charset="0"/>
              </a:rPr>
              <a:t>obesidad </a:t>
            </a:r>
            <a:endParaRPr lang="en-US" sz="2800" b="1" u="sng" dirty="0">
              <a:solidFill>
                <a:schemeClr val="tx2">
                  <a:lumMod val="60000"/>
                  <a:lumOff val="40000"/>
                </a:schemeClr>
              </a:solidFill>
              <a:latin typeface="Comic Sans MS" panose="030F0702030302020204" pitchFamily="66" charset="0"/>
            </a:endParaRPr>
          </a:p>
        </p:txBody>
      </p:sp>
      <p:sp>
        <p:nvSpPr>
          <p:cNvPr id="4" name="Oval 3"/>
          <p:cNvSpPr/>
          <p:nvPr/>
        </p:nvSpPr>
        <p:spPr>
          <a:xfrm>
            <a:off x="457200" y="2787868"/>
            <a:ext cx="2630214" cy="1870364"/>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sz="2000" b="1" dirty="0" smtClean="0"/>
              <a:t>3.8 millones </a:t>
            </a:r>
          </a:p>
          <a:p>
            <a:pPr algn="ctr"/>
            <a:r>
              <a:rPr lang="es-ES_tradnl" sz="2000" dirty="0" smtClean="0"/>
              <a:t>de niños/as  </a:t>
            </a:r>
            <a:r>
              <a:rPr lang="en-US" sz="2000" dirty="0" smtClean="0"/>
              <a:t>&lt; 5 </a:t>
            </a:r>
            <a:r>
              <a:rPr lang="es-ES_tradnl" sz="2000" dirty="0" smtClean="0"/>
              <a:t>años</a:t>
            </a:r>
            <a:endParaRPr lang="en-US" sz="2000" dirty="0"/>
          </a:p>
        </p:txBody>
      </p:sp>
      <p:sp>
        <p:nvSpPr>
          <p:cNvPr id="5" name="Oval 4"/>
          <p:cNvSpPr/>
          <p:nvPr/>
        </p:nvSpPr>
        <p:spPr>
          <a:xfrm>
            <a:off x="3226677" y="2590800"/>
            <a:ext cx="2564524" cy="2216727"/>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sz="2000" dirty="0" smtClean="0"/>
              <a:t>Entre </a:t>
            </a:r>
          </a:p>
          <a:p>
            <a:pPr algn="ctr"/>
            <a:r>
              <a:rPr lang="es-ES_tradnl" sz="2000" b="1" dirty="0" smtClean="0"/>
              <a:t>22.2 y 25.9 millones</a:t>
            </a:r>
            <a:r>
              <a:rPr lang="es-ES_tradnl" sz="2000" dirty="0" smtClean="0"/>
              <a:t> de niños/as  en edad escolar</a:t>
            </a:r>
            <a:endParaRPr lang="en-US" sz="2000" dirty="0"/>
          </a:p>
        </p:txBody>
      </p:sp>
      <p:sp>
        <p:nvSpPr>
          <p:cNvPr id="6" name="Oval 5"/>
          <p:cNvSpPr/>
          <p:nvPr/>
        </p:nvSpPr>
        <p:spPr>
          <a:xfrm>
            <a:off x="5867399" y="2358737"/>
            <a:ext cx="3200401" cy="2746663"/>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ES_tradnl" sz="2000" dirty="0" smtClean="0"/>
              <a:t>Entre </a:t>
            </a:r>
          </a:p>
          <a:p>
            <a:pPr algn="ctr"/>
            <a:r>
              <a:rPr lang="es-ES_tradnl" sz="2000" b="1" dirty="0" smtClean="0"/>
              <a:t>38.7 y 48.0  millones </a:t>
            </a:r>
            <a:r>
              <a:rPr lang="es-ES_tradnl" sz="2000" dirty="0" smtClean="0"/>
              <a:t>de adolescentes</a:t>
            </a:r>
            <a:endParaRPr lang="en-US" sz="2000" dirty="0"/>
          </a:p>
        </p:txBody>
      </p:sp>
      <p:sp>
        <p:nvSpPr>
          <p:cNvPr id="7" name="TextBox 11"/>
          <p:cNvSpPr txBox="1"/>
          <p:nvPr/>
        </p:nvSpPr>
        <p:spPr>
          <a:xfrm>
            <a:off x="2628" y="6396335"/>
            <a:ext cx="8835087" cy="461665"/>
          </a:xfrm>
          <a:prstGeom prst="rect">
            <a:avLst/>
          </a:prstGeom>
          <a:noFill/>
        </p:spPr>
        <p:txBody>
          <a:bodyPr wrap="square" rtlCol="0">
            <a:spAutoFit/>
          </a:bodyPr>
          <a:lstStyle/>
          <a:p>
            <a:r>
              <a:rPr lang="en-US" sz="1000" dirty="0" smtClean="0"/>
              <a:t>Fuente: Ng M. et al </a:t>
            </a:r>
            <a:r>
              <a:rPr lang="en-US" altLang="en-US" sz="1000" dirty="0" smtClean="0">
                <a:sym typeface="Arial" charset="0"/>
              </a:rPr>
              <a:t>Global</a:t>
            </a:r>
            <a:r>
              <a:rPr lang="en-US" altLang="en-US" sz="1000" dirty="0">
                <a:sym typeface="Arial" charset="0"/>
              </a:rPr>
              <a:t>, regional, and national prevalence of overweight and obesity in children and adults during</a:t>
            </a:r>
            <a:r>
              <a:rPr lang="en-US" altLang="en-US" sz="1200" dirty="0">
                <a:sym typeface="Arial" charset="0"/>
              </a:rPr>
              <a:t> 1980–2013: a systematic analysis for the Global Burden of Disease Study </a:t>
            </a:r>
            <a:r>
              <a:rPr lang="en-US" altLang="en-US" sz="1200" dirty="0" smtClean="0">
                <a:sym typeface="Arial" charset="0"/>
              </a:rPr>
              <a:t>2013. </a:t>
            </a:r>
            <a:r>
              <a:rPr lang="en-US" altLang="en-US" sz="1200" dirty="0">
                <a:sym typeface="Arial" charset="0"/>
              </a:rPr>
              <a:t>The Lancet 2014; </a:t>
            </a:r>
            <a:r>
              <a:rPr lang="en-US" altLang="en-US" sz="1200" dirty="0" smtClean="0">
                <a:sym typeface="Arial" charset="0"/>
              </a:rPr>
              <a:t>384:766-781</a:t>
            </a:r>
            <a:endParaRPr lang="en-US" sz="1200" dirty="0"/>
          </a:p>
        </p:txBody>
      </p:sp>
    </p:spTree>
    <p:extLst>
      <p:ext uri="{BB962C8B-B14F-4D97-AF65-F5344CB8AC3E}">
        <p14:creationId xmlns:p14="http://schemas.microsoft.com/office/powerpoint/2010/main" val="2380580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noAutofit/>
          </a:bodyPr>
          <a:lstStyle/>
          <a:p>
            <a:r>
              <a:rPr lang="es-ES_tradnl" sz="2400" b="1" dirty="0">
                <a:solidFill>
                  <a:schemeClr val="tx2">
                    <a:lumMod val="60000"/>
                    <a:lumOff val="40000"/>
                  </a:schemeClr>
                </a:solidFill>
                <a:latin typeface="Comic Sans MS" panose="030F0702030302020204" pitchFamily="66" charset="0"/>
              </a:rPr>
              <a:t>Estimaciones estandarizadas por edad de la prevalencia de sobrepeso y obesidad en hombres y mujeres </a:t>
            </a:r>
            <a:r>
              <a:rPr lang="es-ES_tradnl" sz="2400" b="1" dirty="0" smtClean="0">
                <a:solidFill>
                  <a:schemeClr val="tx2">
                    <a:lumMod val="60000"/>
                    <a:lumOff val="40000"/>
                  </a:schemeClr>
                </a:solidFill>
                <a:latin typeface="Comic Sans MS" panose="030F0702030302020204" pitchFamily="66" charset="0"/>
              </a:rPr>
              <a:t>menores y mayores de 20 años por </a:t>
            </a:r>
            <a:r>
              <a:rPr lang="es-ES_tradnl" sz="2400" b="1" dirty="0">
                <a:solidFill>
                  <a:schemeClr val="tx2">
                    <a:lumMod val="60000"/>
                    <a:lumOff val="40000"/>
                  </a:schemeClr>
                </a:solidFill>
                <a:latin typeface="Comic Sans MS" panose="030F0702030302020204" pitchFamily="66" charset="0"/>
              </a:rPr>
              <a:t>subregiones</a:t>
            </a:r>
            <a:endParaRPr lang="en-US" sz="2400" b="1" dirty="0">
              <a:solidFill>
                <a:schemeClr val="tx2">
                  <a:lumMod val="60000"/>
                  <a:lumOff val="40000"/>
                </a:schemeClr>
              </a:solidFill>
              <a:latin typeface="Comic Sans MS" panose="030F0702030302020204" pitchFamily="66" charset="0"/>
            </a:endParaRPr>
          </a:p>
        </p:txBody>
      </p:sp>
      <p:graphicFrame>
        <p:nvGraphicFramePr>
          <p:cNvPr id="5" name="Chart 4" title="Estimaciones estandarizadas por edad de la prevalencia de sobrepeso y obesidad en hombres y mujeres por subregiones"/>
          <p:cNvGraphicFramePr>
            <a:graphicFrameLocks/>
          </p:cNvGraphicFramePr>
          <p:nvPr>
            <p:extLst>
              <p:ext uri="{D42A27DB-BD31-4B8C-83A1-F6EECF244321}">
                <p14:modId xmlns:p14="http://schemas.microsoft.com/office/powerpoint/2010/main" val="2394446592"/>
              </p:ext>
            </p:extLst>
          </p:nvPr>
        </p:nvGraphicFramePr>
        <p:xfrm>
          <a:off x="1066800" y="1371600"/>
          <a:ext cx="73152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232713" y="6320135"/>
            <a:ext cx="8835087" cy="461665"/>
          </a:xfrm>
          <a:prstGeom prst="rect">
            <a:avLst/>
          </a:prstGeom>
          <a:noFill/>
        </p:spPr>
        <p:txBody>
          <a:bodyPr wrap="square" rtlCol="0">
            <a:spAutoFit/>
          </a:bodyPr>
          <a:lstStyle/>
          <a:p>
            <a:r>
              <a:rPr lang="en-US" sz="1200" dirty="0" smtClean="0"/>
              <a:t>Fuente: Ng M. et al </a:t>
            </a:r>
            <a:r>
              <a:rPr lang="en-US" altLang="en-US" sz="1200" dirty="0" smtClean="0">
                <a:sym typeface="Arial" charset="0"/>
              </a:rPr>
              <a:t>Global</a:t>
            </a:r>
            <a:r>
              <a:rPr lang="en-US" altLang="en-US" sz="1200" dirty="0">
                <a:sym typeface="Arial" charset="0"/>
              </a:rPr>
              <a:t>, regional, and national prevalence of overweight and obesity in children and adults during 1980–2013: a systematic analysis for the Global Burden of Disease Study </a:t>
            </a:r>
            <a:r>
              <a:rPr lang="en-US" altLang="en-US" sz="1200" dirty="0" smtClean="0">
                <a:sym typeface="Arial" charset="0"/>
              </a:rPr>
              <a:t>2013. </a:t>
            </a:r>
            <a:r>
              <a:rPr lang="en-US" altLang="en-US" sz="1200" dirty="0">
                <a:sym typeface="Arial" charset="0"/>
              </a:rPr>
              <a:t>The Lancet 2014; </a:t>
            </a:r>
            <a:r>
              <a:rPr lang="en-US" altLang="en-US" sz="1200" dirty="0" smtClean="0">
                <a:sym typeface="Arial" charset="0"/>
              </a:rPr>
              <a:t>384:766-781</a:t>
            </a:r>
            <a:endParaRPr lang="en-US" sz="1200" dirty="0"/>
          </a:p>
        </p:txBody>
      </p:sp>
    </p:spTree>
    <p:extLst>
      <p:ext uri="{BB962C8B-B14F-4D97-AF65-F5344CB8AC3E}">
        <p14:creationId xmlns:p14="http://schemas.microsoft.com/office/powerpoint/2010/main" val="37901938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Owner\Pictures\Alimento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545" y="745204"/>
            <a:ext cx="3072712" cy="1969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Owner\Pictures\Alimentos\imagesCA4UHUV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1720" y="659238"/>
            <a:ext cx="3148760" cy="214162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Owner\Pictures\Physical Activity\untitl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2828" y="4133654"/>
            <a:ext cx="2885902" cy="191347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Pictures\Physical Activity\Salt 2.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3116" y="4426914"/>
            <a:ext cx="3127569" cy="2080877"/>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a:spLocks noGrp="1"/>
          </p:cNvSpPr>
          <p:nvPr>
            <p:ph type="title"/>
          </p:nvPr>
        </p:nvSpPr>
        <p:spPr>
          <a:xfrm>
            <a:off x="0" y="76200"/>
            <a:ext cx="9144000" cy="563562"/>
          </a:xfrm>
        </p:spPr>
        <p:txBody>
          <a:bodyPr>
            <a:noAutofit/>
          </a:bodyPr>
          <a:lstStyle/>
          <a:p>
            <a:r>
              <a:rPr lang="es-ES" sz="2800" b="1" dirty="0">
                <a:solidFill>
                  <a:schemeClr val="tx2">
                    <a:lumMod val="60000"/>
                    <a:lumOff val="40000"/>
                  </a:schemeClr>
                </a:solidFill>
              </a:rPr>
              <a:t>Abordar los factores que promueven el aumento de </a:t>
            </a:r>
            <a:r>
              <a:rPr lang="es-ES" sz="2800" b="1" dirty="0" smtClean="0">
                <a:solidFill>
                  <a:schemeClr val="tx2">
                    <a:lumMod val="60000"/>
                    <a:lumOff val="40000"/>
                  </a:schemeClr>
                </a:solidFill>
              </a:rPr>
              <a:t>peso</a:t>
            </a:r>
            <a:endParaRPr lang="es-ES" sz="2800" b="1" dirty="0">
              <a:solidFill>
                <a:schemeClr val="tx2">
                  <a:lumMod val="60000"/>
                  <a:lumOff val="40000"/>
                </a:schemeClr>
              </a:solidFill>
            </a:endParaRPr>
          </a:p>
        </p:txBody>
      </p:sp>
      <p:sp>
        <p:nvSpPr>
          <p:cNvPr id="11" name="Content Placeholder 2"/>
          <p:cNvSpPr>
            <a:spLocks noGrp="1"/>
          </p:cNvSpPr>
          <p:nvPr>
            <p:ph idx="1"/>
          </p:nvPr>
        </p:nvSpPr>
        <p:spPr>
          <a:xfrm>
            <a:off x="645095" y="2895601"/>
            <a:ext cx="7889305" cy="1371599"/>
          </a:xfrm>
        </p:spPr>
        <p:txBody>
          <a:bodyPr>
            <a:normAutofit fontScale="85000" lnSpcReduction="10000"/>
          </a:bodyPr>
          <a:lstStyle/>
          <a:p>
            <a:pPr marL="0" indent="0">
              <a:buNone/>
            </a:pPr>
            <a:r>
              <a:rPr lang="es-ES_tradnl" sz="2400" dirty="0" smtClean="0"/>
              <a:t>Alta ingesta de alimentos con alta densidad de energía y bajo contenido de nutrientes (</a:t>
            </a:r>
            <a:r>
              <a:rPr lang="es-ES_tradnl" sz="2400" b="1" dirty="0" smtClean="0">
                <a:solidFill>
                  <a:schemeClr val="tx2">
                    <a:lumMod val="60000"/>
                    <a:lumOff val="40000"/>
                  </a:schemeClr>
                </a:solidFill>
              </a:rPr>
              <a:t>altos en azúcar,  grasa y sal</a:t>
            </a:r>
            <a:r>
              <a:rPr lang="es-ES_tradnl" sz="2400" dirty="0" smtClean="0"/>
              <a:t>) tales como el  consumo rutinario de bebidas azucaradas, comidas rápidas y actividad física insuficiente.</a:t>
            </a:r>
          </a:p>
        </p:txBody>
      </p:sp>
    </p:spTree>
    <p:extLst>
      <p:ext uri="{BB962C8B-B14F-4D97-AF65-F5344CB8AC3E}">
        <p14:creationId xmlns:p14="http://schemas.microsoft.com/office/powerpoint/2010/main" val="32468138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9394" y="220717"/>
            <a:ext cx="8408276" cy="1211317"/>
          </a:xfrm>
        </p:spPr>
        <p:txBody>
          <a:bodyPr/>
          <a:lstStyle/>
          <a:p>
            <a:pPr>
              <a:lnSpc>
                <a:spcPct val="100000"/>
              </a:lnSpc>
            </a:pPr>
            <a:r>
              <a:rPr lang="es-MX" sz="3600" b="1" dirty="0" smtClean="0"/>
              <a:t>OMS alerta sobre peligros de obesidad y Enfermedades Crónicas</a:t>
            </a:r>
            <a:endParaRPr lang="es-MX" sz="3600" b="1" dirty="0"/>
          </a:p>
        </p:txBody>
      </p:sp>
      <p:sp>
        <p:nvSpPr>
          <p:cNvPr id="3" name="2 Marcador de contenido"/>
          <p:cNvSpPr>
            <a:spLocks noGrp="1"/>
          </p:cNvSpPr>
          <p:nvPr>
            <p:ph idx="1"/>
          </p:nvPr>
        </p:nvSpPr>
        <p:spPr>
          <a:xfrm>
            <a:off x="399394" y="1797269"/>
            <a:ext cx="4808483" cy="4120055"/>
          </a:xfrm>
        </p:spPr>
        <p:txBody>
          <a:bodyPr/>
          <a:lstStyle/>
          <a:p>
            <a:pPr marL="0" indent="0" algn="just">
              <a:buNone/>
            </a:pPr>
            <a:r>
              <a:rPr lang="es-MX" sz="3200" b="1" i="1" dirty="0" smtClean="0">
                <a:solidFill>
                  <a:schemeClr val="tx2">
                    <a:lumMod val="75000"/>
                  </a:schemeClr>
                </a:solidFill>
              </a:rPr>
              <a:t>Cada </a:t>
            </a:r>
            <a:r>
              <a:rPr lang="es-MX" sz="3200" b="1" i="1" dirty="0">
                <a:solidFill>
                  <a:schemeClr val="tx2">
                    <a:lumMod val="75000"/>
                  </a:schemeClr>
                </a:solidFill>
              </a:rPr>
              <a:t>año mueren al menos 2,6 millones de personas a causa de esa </a:t>
            </a:r>
            <a:r>
              <a:rPr lang="es-MX" sz="3200" b="1" i="1" dirty="0" smtClean="0">
                <a:solidFill>
                  <a:schemeClr val="tx2">
                    <a:lumMod val="75000"/>
                  </a:schemeClr>
                </a:solidFill>
              </a:rPr>
              <a:t>enfermedad</a:t>
            </a:r>
          </a:p>
          <a:p>
            <a:pPr marL="0" indent="0" algn="just">
              <a:buNone/>
            </a:pPr>
            <a:endParaRPr lang="es-MX" sz="3200" b="1" i="1" dirty="0">
              <a:solidFill>
                <a:schemeClr val="tx2">
                  <a:lumMod val="75000"/>
                </a:schemeClr>
              </a:solidFill>
            </a:endParaRPr>
          </a:p>
          <a:p>
            <a:pPr marL="0" indent="0" algn="just">
              <a:buNone/>
            </a:pPr>
            <a:r>
              <a:rPr lang="es-MX" sz="3200" b="1" i="1" dirty="0">
                <a:solidFill>
                  <a:schemeClr val="tx2">
                    <a:lumMod val="75000"/>
                  </a:schemeClr>
                </a:solidFill>
              </a:rPr>
              <a:t>E</a:t>
            </a:r>
            <a:r>
              <a:rPr lang="es-MX" sz="3200" b="1" i="1" dirty="0" smtClean="0">
                <a:solidFill>
                  <a:schemeClr val="tx2">
                    <a:lumMod val="75000"/>
                  </a:schemeClr>
                </a:solidFill>
              </a:rPr>
              <a:t>n </a:t>
            </a:r>
            <a:r>
              <a:rPr lang="es-MX" sz="3200" b="1" i="1" dirty="0">
                <a:solidFill>
                  <a:schemeClr val="tx2">
                    <a:lumMod val="75000"/>
                  </a:schemeClr>
                </a:solidFill>
              </a:rPr>
              <a:t>2012 fallecieron 1,5 millones de personas como consecuencia directa de la diabetes. </a:t>
            </a:r>
          </a:p>
          <a:p>
            <a:pPr marL="0" indent="0" algn="just">
              <a:buNone/>
            </a:pPr>
            <a:endParaRPr lang="es-MX" sz="3200" b="1" i="1" dirty="0">
              <a:solidFill>
                <a:schemeClr val="tx2">
                  <a:lumMod val="75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753" y="2571750"/>
            <a:ext cx="33337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88650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3476" y="0"/>
            <a:ext cx="8229600" cy="830317"/>
          </a:xfrm>
        </p:spPr>
        <p:txBody>
          <a:bodyPr/>
          <a:lstStyle/>
          <a:p>
            <a:r>
              <a:rPr lang="es-MX" sz="3200" b="1" dirty="0" smtClean="0"/>
              <a:t>Enfermedades cardiovasculares</a:t>
            </a:r>
            <a:endParaRPr lang="es-MX" sz="3200" b="1" dirty="0"/>
          </a:p>
        </p:txBody>
      </p:sp>
      <p:sp>
        <p:nvSpPr>
          <p:cNvPr id="3" name="2 Marcador de contenido"/>
          <p:cNvSpPr>
            <a:spLocks noGrp="1"/>
          </p:cNvSpPr>
          <p:nvPr>
            <p:ph idx="1"/>
          </p:nvPr>
        </p:nvSpPr>
        <p:spPr>
          <a:xfrm>
            <a:off x="78828" y="1001110"/>
            <a:ext cx="6455816" cy="4329113"/>
          </a:xfrm>
        </p:spPr>
        <p:txBody>
          <a:bodyPr/>
          <a:lstStyle/>
          <a:p>
            <a:r>
              <a:rPr lang="es-MX" dirty="0"/>
              <a:t>P</a:t>
            </a:r>
            <a:r>
              <a:rPr lang="es-MX" dirty="0" smtClean="0"/>
              <a:t>rincipal </a:t>
            </a:r>
            <a:r>
              <a:rPr lang="es-MX" dirty="0"/>
              <a:t>causa de muerte en todo el mundo</a:t>
            </a:r>
            <a:r>
              <a:rPr lang="es-MX" dirty="0" smtClean="0"/>
              <a:t>.</a:t>
            </a:r>
            <a:endParaRPr lang="es-MX" dirty="0"/>
          </a:p>
          <a:p>
            <a:r>
              <a:rPr lang="es-MX" dirty="0"/>
              <a:t>E</a:t>
            </a:r>
            <a:r>
              <a:rPr lang="es-MX" dirty="0" smtClean="0"/>
              <a:t>n </a:t>
            </a:r>
            <a:r>
              <a:rPr lang="es-MX" dirty="0"/>
              <a:t>2012 murieron por esta causa 17,5 millones de personas, </a:t>
            </a:r>
            <a:endParaRPr lang="es-MX" dirty="0" smtClean="0"/>
          </a:p>
          <a:p>
            <a:r>
              <a:rPr lang="es-MX" dirty="0" smtClean="0"/>
              <a:t>La </a:t>
            </a:r>
            <a:r>
              <a:rPr lang="es-MX" dirty="0"/>
              <a:t>mayoría de las ECV </a:t>
            </a:r>
            <a:r>
              <a:rPr lang="es-MX" dirty="0" smtClean="0"/>
              <a:t>se pueden prevenir </a:t>
            </a:r>
          </a:p>
          <a:p>
            <a:pPr lvl="1"/>
            <a:r>
              <a:rPr lang="es-MX" sz="1800" b="1" dirty="0" smtClean="0"/>
              <a:t>consumo </a:t>
            </a:r>
            <a:r>
              <a:rPr lang="es-MX" sz="1800" b="1" dirty="0"/>
              <a:t>de </a:t>
            </a:r>
            <a:r>
              <a:rPr lang="es-MX" sz="1800" b="1" dirty="0" smtClean="0"/>
              <a:t>tabaco</a:t>
            </a:r>
          </a:p>
          <a:p>
            <a:pPr lvl="1"/>
            <a:r>
              <a:rPr lang="es-MX" sz="1800" b="1" dirty="0"/>
              <a:t>d</a:t>
            </a:r>
            <a:r>
              <a:rPr lang="es-MX" sz="1800" b="1" dirty="0" smtClean="0"/>
              <a:t>ietas malsanas</a:t>
            </a:r>
          </a:p>
          <a:p>
            <a:pPr lvl="1"/>
            <a:r>
              <a:rPr lang="es-MX" sz="1800" b="1" dirty="0" smtClean="0"/>
              <a:t>obesidad</a:t>
            </a:r>
          </a:p>
          <a:p>
            <a:pPr lvl="1"/>
            <a:r>
              <a:rPr lang="es-MX" sz="1800" b="1" dirty="0" smtClean="0"/>
              <a:t>inactividad física</a:t>
            </a:r>
          </a:p>
          <a:p>
            <a:pPr lvl="1"/>
            <a:r>
              <a:rPr lang="es-MX" sz="1800" b="1" dirty="0" smtClean="0"/>
              <a:t>consumo </a:t>
            </a:r>
            <a:r>
              <a:rPr lang="es-MX" sz="1800" b="1" dirty="0"/>
              <a:t>nocivo de </a:t>
            </a:r>
            <a:r>
              <a:rPr lang="es-MX" sz="1800" b="1" dirty="0" smtClean="0"/>
              <a:t>alcohol</a:t>
            </a:r>
            <a:endParaRPr lang="es-MX" sz="18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644" y="2352183"/>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99090" y="6411310"/>
            <a:ext cx="973343" cy="369332"/>
          </a:xfrm>
          <a:prstGeom prst="rect">
            <a:avLst/>
          </a:prstGeom>
          <a:noFill/>
        </p:spPr>
        <p:txBody>
          <a:bodyPr wrap="none" rtlCol="0">
            <a:spAutoFit/>
          </a:bodyPr>
          <a:lstStyle/>
          <a:p>
            <a:r>
              <a:rPr lang="es-MX" sz="1200" dirty="0" smtClean="0"/>
              <a:t>OMS, 2015</a:t>
            </a:r>
            <a:r>
              <a:rPr lang="es-MX" dirty="0" smtClean="0"/>
              <a:t>.</a:t>
            </a:r>
            <a:endParaRPr lang="es-MX" dirty="0"/>
          </a:p>
        </p:txBody>
      </p:sp>
    </p:spTree>
    <p:extLst>
      <p:ext uri="{BB962C8B-B14F-4D97-AF65-F5344CB8AC3E}">
        <p14:creationId xmlns:p14="http://schemas.microsoft.com/office/powerpoint/2010/main" val="3702867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2248"/>
            <a:ext cx="8229600" cy="809297"/>
          </a:xfrm>
        </p:spPr>
        <p:txBody>
          <a:bodyPr/>
          <a:lstStyle/>
          <a:p>
            <a:r>
              <a:rPr lang="es-MX" dirty="0" smtClean="0"/>
              <a:t>Cáncer </a:t>
            </a:r>
            <a:endParaRPr lang="es-MX" dirty="0"/>
          </a:p>
        </p:txBody>
      </p:sp>
      <p:sp>
        <p:nvSpPr>
          <p:cNvPr id="3" name="2 Marcador de contenido"/>
          <p:cNvSpPr>
            <a:spLocks noGrp="1"/>
          </p:cNvSpPr>
          <p:nvPr>
            <p:ph idx="1"/>
          </p:nvPr>
        </p:nvSpPr>
        <p:spPr>
          <a:xfrm>
            <a:off x="0" y="1138153"/>
            <a:ext cx="5912069" cy="4329113"/>
          </a:xfrm>
        </p:spPr>
        <p:txBody>
          <a:bodyPr/>
          <a:lstStyle/>
          <a:p>
            <a:pPr algn="just"/>
            <a:r>
              <a:rPr lang="es-MX" sz="2000" dirty="0"/>
              <a:t>El cáncer es una de las principales causas de morbilidad y mortalidad en todo el </a:t>
            </a:r>
            <a:r>
              <a:rPr lang="es-MX" sz="2000" dirty="0" smtClean="0"/>
              <a:t>mundo</a:t>
            </a:r>
          </a:p>
          <a:p>
            <a:pPr algn="just"/>
            <a:endParaRPr lang="es-MX" sz="2000" dirty="0"/>
          </a:p>
          <a:p>
            <a:pPr algn="just"/>
            <a:r>
              <a:rPr lang="es-MX" sz="2000" dirty="0" smtClean="0"/>
              <a:t>En </a:t>
            </a:r>
            <a:r>
              <a:rPr lang="es-MX" sz="2000" dirty="0"/>
              <a:t>2012 hubo unos 14 millones de nuevos casos y 8,2 millones de muertes relacionadas con el </a:t>
            </a:r>
            <a:r>
              <a:rPr lang="es-MX" sz="2000" dirty="0" smtClean="0"/>
              <a:t>cáncer</a:t>
            </a:r>
            <a:endParaRPr lang="es-MX" sz="2000" dirty="0"/>
          </a:p>
          <a:p>
            <a:pPr algn="just"/>
            <a:endParaRPr lang="es-MX" sz="2000" dirty="0"/>
          </a:p>
          <a:p>
            <a:pPr algn="just"/>
            <a:r>
              <a:rPr lang="es-MX" sz="2000" dirty="0"/>
              <a:t>Se prevé que el número de nuevos </a:t>
            </a:r>
            <a:r>
              <a:rPr lang="es-MX" sz="2000" dirty="0" smtClean="0"/>
              <a:t>casos aumente </a:t>
            </a:r>
            <a:r>
              <a:rPr lang="es-MX" sz="2000" dirty="0"/>
              <a:t>en aproximadamente un 70% en los próximos 20 años</a:t>
            </a:r>
            <a:r>
              <a:rPr lang="es-MX" sz="2000" dirty="0" smtClean="0"/>
              <a:t>.</a:t>
            </a:r>
          </a:p>
          <a:p>
            <a:pPr algn="just"/>
            <a:endParaRPr lang="es-MX" sz="2000" dirty="0" smtClean="0"/>
          </a:p>
          <a:p>
            <a:pPr algn="just"/>
            <a:r>
              <a:rPr lang="es-MX" sz="2000" dirty="0"/>
              <a:t>El consumo de tabaco es el factor de riesgo más </a:t>
            </a:r>
            <a:r>
              <a:rPr lang="es-MX" sz="2000" dirty="0" smtClean="0"/>
              <a:t>importante</a:t>
            </a:r>
            <a:r>
              <a:rPr lang="es-MX" dirty="0"/>
              <a:t>.</a:t>
            </a:r>
          </a:p>
        </p:txBody>
      </p:sp>
      <p:pic>
        <p:nvPicPr>
          <p:cNvPr id="614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83519" y="2165130"/>
            <a:ext cx="2931340" cy="2275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99090" y="6411310"/>
            <a:ext cx="973343" cy="369332"/>
          </a:xfrm>
          <a:prstGeom prst="rect">
            <a:avLst/>
          </a:prstGeom>
          <a:noFill/>
        </p:spPr>
        <p:txBody>
          <a:bodyPr wrap="none" rtlCol="0">
            <a:spAutoFit/>
          </a:bodyPr>
          <a:lstStyle/>
          <a:p>
            <a:r>
              <a:rPr lang="es-MX" sz="1200" dirty="0" smtClean="0"/>
              <a:t>OMS, 2015</a:t>
            </a:r>
            <a:r>
              <a:rPr lang="es-MX" dirty="0" smtClean="0"/>
              <a:t>.</a:t>
            </a:r>
            <a:endParaRPr lang="es-MX" dirty="0"/>
          </a:p>
        </p:txBody>
      </p:sp>
    </p:spTree>
    <p:extLst>
      <p:ext uri="{BB962C8B-B14F-4D97-AF65-F5344CB8AC3E}">
        <p14:creationId xmlns:p14="http://schemas.microsoft.com/office/powerpoint/2010/main" val="6477563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5387"/>
            <a:ext cx="8229600" cy="704193"/>
          </a:xfrm>
        </p:spPr>
        <p:txBody>
          <a:bodyPr/>
          <a:lstStyle/>
          <a:p>
            <a:r>
              <a:rPr lang="es-MX" dirty="0" smtClean="0"/>
              <a:t>Retos para siglo XXI</a:t>
            </a:r>
            <a:endParaRPr lang="es-MX" dirty="0"/>
          </a:p>
        </p:txBody>
      </p:sp>
      <p:sp>
        <p:nvSpPr>
          <p:cNvPr id="3" name="2 Marcador de contenido"/>
          <p:cNvSpPr>
            <a:spLocks noGrp="1"/>
          </p:cNvSpPr>
          <p:nvPr>
            <p:ph idx="1"/>
          </p:nvPr>
        </p:nvSpPr>
        <p:spPr>
          <a:xfrm>
            <a:off x="215462" y="1505607"/>
            <a:ext cx="5722884" cy="4329113"/>
          </a:xfrm>
        </p:spPr>
        <p:txBody>
          <a:bodyPr/>
          <a:lstStyle/>
          <a:p>
            <a:pPr algn="just"/>
            <a:r>
              <a:rPr lang="es-MX" dirty="0"/>
              <a:t>La OMS ha emprendido una serie de reformas a fin de estar mejor preparada para hacer frente a los retos cada vez más complejos que plantea la salud de las poblaciones en el siglo XXI. </a:t>
            </a:r>
            <a:endParaRPr lang="es-MX" dirty="0" smtClean="0"/>
          </a:p>
          <a:p>
            <a:endParaRPr lang="es-MX" dirty="0"/>
          </a:p>
          <a:p>
            <a:pPr algn="just"/>
            <a:r>
              <a:rPr lang="es-MX" dirty="0" smtClean="0"/>
              <a:t>Desde </a:t>
            </a:r>
            <a:r>
              <a:rPr lang="es-MX" dirty="0"/>
              <a:t>viejos problemas que se resisten a desaparecer hasta las nuevas amenazas para la salud </a:t>
            </a:r>
            <a:r>
              <a:rPr lang="es-MX" dirty="0" smtClean="0"/>
              <a:t>pública. </a:t>
            </a:r>
            <a:endParaRPr lang="es-MX" dirty="0"/>
          </a:p>
          <a:p>
            <a:endParaRPr lang="es-MX"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3069" y="2728420"/>
            <a:ext cx="2590800"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4090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0" y="199697"/>
            <a:ext cx="6626772" cy="4068982"/>
          </a:xfrm>
        </p:spPr>
        <p:txBody>
          <a:bodyPr/>
          <a:lstStyle/>
          <a:p>
            <a:pPr algn="just"/>
            <a:r>
              <a:rPr lang="es-MX" sz="2000" dirty="0"/>
              <a:t>El proceso de reforma está orientado por los Estados Miembros y tiene carácter integrador. </a:t>
            </a:r>
            <a:endParaRPr lang="es-MX" sz="2000" dirty="0" smtClean="0"/>
          </a:p>
          <a:p>
            <a:pPr algn="just"/>
            <a:endParaRPr lang="es-MX" sz="2000" dirty="0" smtClean="0"/>
          </a:p>
          <a:p>
            <a:pPr algn="just"/>
            <a:r>
              <a:rPr lang="es-MX" sz="2000" dirty="0" smtClean="0"/>
              <a:t>El </a:t>
            </a:r>
            <a:r>
              <a:rPr lang="es-MX" sz="2000" dirty="0"/>
              <a:t>objetivo de la reforma es conseguir mejores resultados sanitarios, haciendo hincapié en lo siguiente</a:t>
            </a:r>
            <a:r>
              <a:rPr lang="es-MX" sz="2000" dirty="0" smtClean="0"/>
              <a:t>:</a:t>
            </a:r>
          </a:p>
          <a:p>
            <a:pPr algn="just"/>
            <a:endParaRPr lang="es-MX" sz="2000" dirty="0" smtClean="0"/>
          </a:p>
          <a:p>
            <a:pPr lvl="1" algn="just"/>
            <a:r>
              <a:rPr lang="es-MX" sz="2000" i="1" dirty="0"/>
              <a:t>R</a:t>
            </a:r>
            <a:r>
              <a:rPr lang="es-MX" sz="2000" i="1" dirty="0" smtClean="0"/>
              <a:t>eorientar </a:t>
            </a:r>
            <a:r>
              <a:rPr lang="es-MX" sz="2000" i="1" dirty="0"/>
              <a:t>las actividades básicas para superar los retos sanitarios con que se encuentran los países en el siglo XXI; </a:t>
            </a:r>
            <a:endParaRPr lang="es-MX" sz="2000" i="1" dirty="0" smtClean="0"/>
          </a:p>
          <a:p>
            <a:pPr lvl="1" algn="just"/>
            <a:endParaRPr lang="es-MX" sz="2000" i="1" dirty="0"/>
          </a:p>
          <a:p>
            <a:pPr lvl="1" algn="just"/>
            <a:r>
              <a:rPr lang="es-MX" sz="2000" i="1" dirty="0" smtClean="0"/>
              <a:t>Reformar </a:t>
            </a:r>
            <a:r>
              <a:rPr lang="es-MX" sz="2000" i="1" dirty="0"/>
              <a:t>la financiación y gestión de la OMS para afrontar los retos sanitarios más eficazmente</a:t>
            </a:r>
            <a:r>
              <a:rPr lang="es-MX" sz="2000" i="1" dirty="0" smtClean="0"/>
              <a:t>;</a:t>
            </a:r>
          </a:p>
          <a:p>
            <a:pPr lvl="1" algn="just"/>
            <a:endParaRPr lang="es-MX" sz="2000" i="1" dirty="0"/>
          </a:p>
          <a:p>
            <a:pPr lvl="1" algn="just"/>
            <a:r>
              <a:rPr lang="es-MX" sz="2000" i="1" dirty="0" smtClean="0"/>
              <a:t>Transformar </a:t>
            </a:r>
            <a:r>
              <a:rPr lang="es-MX" sz="2000" i="1" dirty="0"/>
              <a:t>la gobernanza para fortalecer la salud mundial. </a:t>
            </a:r>
          </a:p>
          <a:p>
            <a:endParaRPr lang="es-MX" dirty="0"/>
          </a:p>
          <a:p>
            <a:endParaRPr lang="es-MX" dirty="0"/>
          </a:p>
        </p:txBody>
      </p:sp>
      <p:pic>
        <p:nvPicPr>
          <p:cNvPr id="1638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95078" y="2526096"/>
            <a:ext cx="2154329" cy="1607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045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lobo Terraqueo en azul y girando"/>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5195" y="1905000"/>
            <a:ext cx="3523638" cy="332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ctangle 3"/>
          <p:cNvSpPr>
            <a:spLocks noChangeArrowheads="1"/>
          </p:cNvSpPr>
          <p:nvPr/>
        </p:nvSpPr>
        <p:spPr bwMode="auto">
          <a:xfrm>
            <a:off x="4801354" y="1600201"/>
            <a:ext cx="3390311" cy="33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09538" indent="-109538">
              <a:spcBef>
                <a:spcPct val="20000"/>
              </a:spcBef>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Garamond" pitchFamily="18" charset="0"/>
                <a:cs typeface="Arial" charset="0"/>
              </a:defRPr>
            </a:lvl1pPr>
            <a:lvl2pPr marL="1023938" indent="-341313">
              <a:spcBef>
                <a:spcPct val="20000"/>
              </a:spcBef>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Garamond" pitchFamily="18" charset="0"/>
                <a:cs typeface="Arial" charset="0"/>
              </a:defRPr>
            </a:lvl2pPr>
            <a:lvl3pPr marL="1366838" indent="-228600">
              <a:spcBef>
                <a:spcPct val="20000"/>
              </a:spcBef>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Garamond" pitchFamily="18" charset="0"/>
                <a:cs typeface="Arial" charset="0"/>
              </a:defRPr>
            </a:lvl3pPr>
            <a:lvl4pPr marL="1709738" indent="-228600">
              <a:spcBef>
                <a:spcPct val="20000"/>
              </a:spcBef>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4pPr>
            <a:lvl5pPr marL="20574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5pPr>
            <a:lvl6pPr marL="25146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6pPr>
            <a:lvl7pPr marL="29718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7pPr>
            <a:lvl8pPr marL="34290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8pPr>
            <a:lvl9pPr marL="3886200" indent="-22860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Garamond" pitchFamily="18" charset="0"/>
                <a:cs typeface="Arial" charset="0"/>
              </a:defRPr>
            </a:lvl9pPr>
          </a:lstStyle>
          <a:p>
            <a:pPr algn="ctr">
              <a:buFont typeface="Wingdings" pitchFamily="2" charset="2"/>
              <a:buNone/>
              <a:defRPr/>
            </a:pPr>
            <a:endParaRPr lang="es-MX" altLang="en-US" sz="2000" b="1" dirty="0" smtClean="0">
              <a:latin typeface="Arial" charset="0"/>
            </a:endParaRPr>
          </a:p>
          <a:p>
            <a:pPr algn="ctr">
              <a:buFont typeface="Wingdings" pitchFamily="2" charset="2"/>
              <a:buNone/>
              <a:defRPr/>
            </a:pPr>
            <a:r>
              <a:rPr lang="es-MX" altLang="en-US" b="1" dirty="0" smtClean="0">
                <a:solidFill>
                  <a:schemeClr val="tx2">
                    <a:lumMod val="75000"/>
                  </a:schemeClr>
                </a:solidFill>
                <a:latin typeface="Arial" charset="0"/>
              </a:rPr>
              <a:t>Amenazas a la salud de carácter global que involucran a todos los sectores </a:t>
            </a:r>
          </a:p>
          <a:p>
            <a:pPr>
              <a:buFont typeface="Wingdings" pitchFamily="2" charset="2"/>
              <a:buNone/>
              <a:defRPr/>
            </a:pPr>
            <a:endParaRPr lang="es-MX" altLang="en-US" sz="2000" b="1" dirty="0" smtClean="0">
              <a:solidFill>
                <a:schemeClr val="tx2">
                  <a:lumMod val="75000"/>
                </a:schemeClr>
              </a:solidFill>
              <a:latin typeface="Arial" charset="0"/>
            </a:endParaRPr>
          </a:p>
          <a:p>
            <a:pPr>
              <a:buFont typeface="Wingdings" pitchFamily="2" charset="2"/>
              <a:buNone/>
              <a:defRPr/>
            </a:pPr>
            <a:r>
              <a:rPr lang="es-MX" altLang="en-US" sz="2000" b="1" dirty="0" smtClean="0">
                <a:solidFill>
                  <a:schemeClr val="tx2">
                    <a:lumMod val="75000"/>
                  </a:schemeClr>
                </a:solidFill>
                <a:latin typeface="Arial" charset="0"/>
              </a:rPr>
              <a:t>	OPS/OMS CE132/15, 2003</a:t>
            </a:r>
          </a:p>
          <a:p>
            <a:pPr lvl="1">
              <a:buFont typeface="Wingdings" pitchFamily="2" charset="2"/>
              <a:buNone/>
              <a:defRPr/>
            </a:pPr>
            <a:endParaRPr lang="es-ES" altLang="en-US" sz="2000" b="1" dirty="0" smtClean="0">
              <a:solidFill>
                <a:schemeClr val="tx2">
                  <a:lumMod val="75000"/>
                </a:schemeClr>
              </a:solidFill>
              <a:latin typeface="Arial" charset="0"/>
            </a:endParaRPr>
          </a:p>
        </p:txBody>
      </p:sp>
      <p:sp>
        <p:nvSpPr>
          <p:cNvPr id="9220" name="Text Box 4"/>
          <p:cNvSpPr txBox="1">
            <a:spLocks noChangeArrowheads="1"/>
          </p:cNvSpPr>
          <p:nvPr/>
        </p:nvSpPr>
        <p:spPr bwMode="auto">
          <a:xfrm>
            <a:off x="378372" y="381001"/>
            <a:ext cx="859746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Garamond" pitchFamily="18" charset="0"/>
                <a:cs typeface="Arial" pitchFamily="34" charset="0"/>
              </a:defRPr>
            </a:lvl1pPr>
            <a:lvl2pPr marL="742950" indent="-285750" eaLnBrk="0" hangingPunct="0">
              <a:spcBef>
                <a:spcPct val="20000"/>
              </a:spcBef>
              <a:buClr>
                <a:schemeClr val="accent2"/>
              </a:buClr>
              <a:buSzPct val="70000"/>
              <a:buFont typeface="Wingdings" pitchFamily="2" charset="2"/>
              <a:buChar char="n"/>
              <a:defRPr sz="2800">
                <a:solidFill>
                  <a:schemeClr val="tx1"/>
                </a:solidFill>
                <a:latin typeface="Garamond" pitchFamily="18" charset="0"/>
                <a:cs typeface="Arial" pitchFamily="34" charset="0"/>
              </a:defRPr>
            </a:lvl2pPr>
            <a:lvl3pPr marL="1143000" indent="-228600" eaLnBrk="0" hangingPunct="0">
              <a:spcBef>
                <a:spcPct val="20000"/>
              </a:spcBef>
              <a:buClr>
                <a:schemeClr val="tx2"/>
              </a:buClr>
              <a:buSzPct val="70000"/>
              <a:buFont typeface="Wingdings" pitchFamily="2" charset="2"/>
              <a:buChar char="n"/>
              <a:defRPr sz="2400">
                <a:solidFill>
                  <a:schemeClr val="tx1"/>
                </a:solidFill>
                <a:latin typeface="Garamond" pitchFamily="18" charset="0"/>
                <a:cs typeface="Arial" pitchFamily="34" charset="0"/>
              </a:defRPr>
            </a:lvl3pPr>
            <a:lvl4pPr marL="1600200" indent="-228600" eaLnBrk="0" hangingPunct="0">
              <a:spcBef>
                <a:spcPct val="20000"/>
              </a:spcBef>
              <a:buClr>
                <a:schemeClr val="accent2"/>
              </a:buClr>
              <a:buSzPct val="70000"/>
              <a:buFont typeface="Wingdings" pitchFamily="2" charset="2"/>
              <a:buChar char="n"/>
              <a:defRPr sz="2000">
                <a:solidFill>
                  <a:schemeClr val="tx1"/>
                </a:solidFill>
                <a:latin typeface="Garamond" pitchFamily="18" charset="0"/>
                <a:cs typeface="Arial" pitchFamily="34"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Garamond" pitchFamily="18" charset="0"/>
                <a:cs typeface="Arial" pitchFamily="34"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Garamond" pitchFamily="18" charset="0"/>
                <a:cs typeface="Arial" pitchFamily="34" charset="0"/>
              </a:defRPr>
            </a:lvl9pPr>
          </a:lstStyle>
          <a:p>
            <a:pPr algn="ctr">
              <a:spcBef>
                <a:spcPct val="50000"/>
              </a:spcBef>
              <a:buClrTx/>
              <a:buSzTx/>
              <a:buFontTx/>
              <a:buNone/>
            </a:pPr>
            <a:r>
              <a:rPr lang="es-ES" altLang="en-US" b="1" i="1" dirty="0" smtClean="0">
                <a:solidFill>
                  <a:schemeClr val="tx2"/>
                </a:solidFill>
                <a:latin typeface="Arial" pitchFamily="34" charset="0"/>
              </a:rPr>
              <a:t>DINÁMICA  </a:t>
            </a:r>
            <a:r>
              <a:rPr lang="es-ES" altLang="en-US" b="1" i="1" dirty="0">
                <a:solidFill>
                  <a:schemeClr val="tx2"/>
                </a:solidFill>
                <a:latin typeface="Arial" pitchFamily="34" charset="0"/>
              </a:rPr>
              <a:t>MUNDIAL EN PERMANENTE CAMBIO</a:t>
            </a:r>
          </a:p>
        </p:txBody>
      </p:sp>
    </p:spTree>
    <p:extLst>
      <p:ext uri="{BB962C8B-B14F-4D97-AF65-F5344CB8AC3E}">
        <p14:creationId xmlns:p14="http://schemas.microsoft.com/office/powerpoint/2010/main" val="2307365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762000"/>
          </a:xfrm>
        </p:spPr>
        <p:txBody>
          <a:bodyPr>
            <a:normAutofit fontScale="90000"/>
          </a:bodyPr>
          <a:lstStyle/>
          <a:p>
            <a:r>
              <a:rPr lang="es-ES" sz="3600" b="1" dirty="0" smtClean="0">
                <a:solidFill>
                  <a:schemeClr val="tx2"/>
                </a:solidFill>
                <a:latin typeface="Arial" pitchFamily="34" charset="0"/>
                <a:ea typeface="+mn-ea"/>
                <a:cs typeface="Arial" pitchFamily="34" charset="0"/>
              </a:rPr>
              <a:t>Brotes relevantes por chikungunya </a:t>
            </a:r>
            <a:endParaRPr lang="es-ES" sz="3600" b="1" dirty="0">
              <a:solidFill>
                <a:schemeClr val="tx2"/>
              </a:solidFill>
              <a:latin typeface="Arial" pitchFamily="34" charset="0"/>
              <a:ea typeface="+mn-ea"/>
              <a:cs typeface="Arial" pitchFamily="34" charset="0"/>
            </a:endParaRPr>
          </a:p>
        </p:txBody>
      </p:sp>
      <p:sp>
        <p:nvSpPr>
          <p:cNvPr id="3" name="Content Placeholder 2"/>
          <p:cNvSpPr>
            <a:spLocks noGrp="1"/>
          </p:cNvSpPr>
          <p:nvPr>
            <p:ph idx="1"/>
          </p:nvPr>
        </p:nvSpPr>
        <p:spPr>
          <a:xfrm>
            <a:off x="304801" y="1295400"/>
            <a:ext cx="8484358" cy="5351060"/>
          </a:xfrm>
        </p:spPr>
        <p:txBody>
          <a:bodyPr>
            <a:normAutofit/>
          </a:bodyPr>
          <a:lstStyle/>
          <a:p>
            <a:r>
              <a:rPr lang="es-ES_tradnl" sz="2000" dirty="0" smtClean="0">
                <a:latin typeface="Arial" pitchFamily="34" charset="0"/>
                <a:cs typeface="Arial" pitchFamily="34" charset="0"/>
              </a:rPr>
              <a:t>1952 -1953: </a:t>
            </a:r>
            <a:r>
              <a:rPr lang="es-ES_tradnl" sz="2000" dirty="0">
                <a:latin typeface="Arial" pitchFamily="34" charset="0"/>
                <a:cs typeface="Arial" pitchFamily="34" charset="0"/>
              </a:rPr>
              <a:t>primeros brotes documentados. </a:t>
            </a:r>
            <a:r>
              <a:rPr lang="es-ES_tradnl" sz="2000" dirty="0" smtClean="0">
                <a:latin typeface="Arial" pitchFamily="34" charset="0"/>
                <a:cs typeface="Arial" pitchFamily="34" charset="0"/>
              </a:rPr>
              <a:t>Tanzania. Aislamiento </a:t>
            </a:r>
            <a:r>
              <a:rPr lang="es-ES_tradnl" sz="2000" dirty="0">
                <a:latin typeface="Arial" pitchFamily="34" charset="0"/>
                <a:cs typeface="Arial" pitchFamily="34" charset="0"/>
              </a:rPr>
              <a:t>del virus. </a:t>
            </a:r>
          </a:p>
          <a:p>
            <a:r>
              <a:rPr lang="es-ES_tradnl" sz="2000" dirty="0" smtClean="0">
                <a:latin typeface="Arial" pitchFamily="34" charset="0"/>
                <a:cs typeface="Arial" pitchFamily="34" charset="0"/>
              </a:rPr>
              <a:t>1956: Sudáfrica </a:t>
            </a:r>
            <a:endParaRPr lang="es-ES_tradnl" sz="2000" dirty="0">
              <a:latin typeface="Arial" pitchFamily="34" charset="0"/>
              <a:cs typeface="Arial" pitchFamily="34" charset="0"/>
            </a:endParaRPr>
          </a:p>
          <a:p>
            <a:r>
              <a:rPr lang="es-ES_tradnl" sz="2000" dirty="0" smtClean="0">
                <a:latin typeface="Arial" pitchFamily="34" charset="0"/>
                <a:cs typeface="Arial" pitchFamily="34" charset="0"/>
              </a:rPr>
              <a:t>1999- 2000: Republica Democrática </a:t>
            </a:r>
            <a:r>
              <a:rPr lang="es-ES_tradnl" sz="2000" dirty="0">
                <a:latin typeface="Arial" pitchFamily="34" charset="0"/>
                <a:cs typeface="Arial" pitchFamily="34" charset="0"/>
              </a:rPr>
              <a:t>del Congo. </a:t>
            </a:r>
          </a:p>
          <a:p>
            <a:r>
              <a:rPr lang="es-ES_tradnl" sz="2000" dirty="0" smtClean="0">
                <a:latin typeface="Arial" pitchFamily="34" charset="0"/>
                <a:cs typeface="Arial" pitchFamily="34" charset="0"/>
              </a:rPr>
              <a:t>2005: Isla la Reunión. Se registraron casos en </a:t>
            </a:r>
            <a:r>
              <a:rPr lang="es-ES_tradnl" sz="2000" dirty="0" err="1" smtClean="0">
                <a:latin typeface="Arial" pitchFamily="34" charset="0"/>
                <a:cs typeface="Arial" pitchFamily="34" charset="0"/>
              </a:rPr>
              <a:t>Mauritius</a:t>
            </a:r>
            <a:r>
              <a:rPr lang="es-ES_tradnl" sz="2000" dirty="0" smtClean="0">
                <a:latin typeface="Arial" pitchFamily="34" charset="0"/>
                <a:cs typeface="Arial" pitchFamily="34" charset="0"/>
              </a:rPr>
              <a:t>, Seychelles, Madagascar, </a:t>
            </a:r>
            <a:r>
              <a:rPr lang="es-ES_tradnl" sz="2000" dirty="0" err="1" smtClean="0">
                <a:latin typeface="Arial" pitchFamily="34" charset="0"/>
                <a:cs typeface="Arial" pitchFamily="34" charset="0"/>
              </a:rPr>
              <a:t>Comoros</a:t>
            </a:r>
            <a:r>
              <a:rPr lang="es-ES_tradnl" sz="2000" dirty="0" smtClean="0">
                <a:latin typeface="Arial" pitchFamily="34" charset="0"/>
                <a:cs typeface="Arial" pitchFamily="34" charset="0"/>
              </a:rPr>
              <a:t>, Mayotte. </a:t>
            </a:r>
          </a:p>
          <a:p>
            <a:r>
              <a:rPr lang="es-ES_tradnl" sz="2000" dirty="0" smtClean="0">
                <a:latin typeface="Arial" pitchFamily="34" charset="0"/>
                <a:cs typeface="Arial" pitchFamily="34" charset="0"/>
              </a:rPr>
              <a:t>2006: India (</a:t>
            </a:r>
            <a:r>
              <a:rPr lang="es-ES_tradnl" sz="2000" dirty="0" err="1" smtClean="0">
                <a:latin typeface="Arial" pitchFamily="34" charset="0"/>
                <a:cs typeface="Arial" pitchFamily="34" charset="0"/>
              </a:rPr>
              <a:t>co</a:t>
            </a:r>
            <a:r>
              <a:rPr lang="es-ES_tradnl" sz="2000" dirty="0" smtClean="0">
                <a:latin typeface="Arial" pitchFamily="34" charset="0"/>
                <a:cs typeface="Arial" pitchFamily="34" charset="0"/>
              </a:rPr>
              <a:t>-circulación de dengue–</a:t>
            </a:r>
            <a:r>
              <a:rPr lang="es-ES_tradnl" sz="2000" dirty="0" err="1" smtClean="0">
                <a:latin typeface="Arial" pitchFamily="34" charset="0"/>
                <a:cs typeface="Arial" pitchFamily="34" charset="0"/>
              </a:rPr>
              <a:t>chikungunya</a:t>
            </a:r>
            <a:r>
              <a:rPr lang="es-ES_tradnl" sz="2000" dirty="0" smtClean="0">
                <a:latin typeface="Arial" pitchFamily="34" charset="0"/>
                <a:cs typeface="Arial" pitchFamily="34" charset="0"/>
              </a:rPr>
              <a:t>). </a:t>
            </a:r>
          </a:p>
          <a:p>
            <a:r>
              <a:rPr lang="es-ES_tradnl" sz="2000" dirty="0" smtClean="0">
                <a:latin typeface="Arial" pitchFamily="34" charset="0"/>
                <a:cs typeface="Arial" pitchFamily="34" charset="0"/>
              </a:rPr>
              <a:t>2007:</a:t>
            </a:r>
            <a:r>
              <a:rPr lang="es-ES_tradnl" sz="2000" dirty="0">
                <a:latin typeface="Arial" pitchFamily="34" charset="0"/>
                <a:cs typeface="Arial" pitchFamily="34" charset="0"/>
              </a:rPr>
              <a:t> </a:t>
            </a:r>
            <a:r>
              <a:rPr lang="es-ES_tradnl" sz="2000" dirty="0" err="1" smtClean="0">
                <a:latin typeface="Arial" pitchFamily="34" charset="0"/>
                <a:cs typeface="Arial" pitchFamily="34" charset="0"/>
              </a:rPr>
              <a:t>Gabon</a:t>
            </a:r>
            <a:r>
              <a:rPr lang="es-ES_tradnl" sz="2000" dirty="0" smtClean="0">
                <a:latin typeface="Arial" pitchFamily="34" charset="0"/>
                <a:cs typeface="Arial" pitchFamily="34" charset="0"/>
              </a:rPr>
              <a:t>. </a:t>
            </a:r>
            <a:r>
              <a:rPr lang="es-ES_tradnl" sz="2000" dirty="0" err="1" smtClean="0">
                <a:latin typeface="Arial" pitchFamily="34" charset="0"/>
                <a:cs typeface="Arial" pitchFamily="34" charset="0"/>
              </a:rPr>
              <a:t>Ravenna</a:t>
            </a:r>
            <a:r>
              <a:rPr lang="es-ES_tradnl" sz="2000" dirty="0" smtClean="0">
                <a:latin typeface="Arial" pitchFamily="34" charset="0"/>
                <a:cs typeface="Arial" pitchFamily="34" charset="0"/>
              </a:rPr>
              <a:t>-Italia </a:t>
            </a:r>
            <a:endParaRPr lang="es-ES_tradnl" sz="2000" dirty="0">
              <a:latin typeface="Arial" pitchFamily="34" charset="0"/>
              <a:cs typeface="Arial" pitchFamily="34" charset="0"/>
            </a:endParaRPr>
          </a:p>
          <a:p>
            <a:r>
              <a:rPr lang="es-ES_tradnl" sz="2000" dirty="0" smtClean="0">
                <a:latin typeface="Arial" pitchFamily="34" charset="0"/>
                <a:cs typeface="Arial" pitchFamily="34" charset="0"/>
              </a:rPr>
              <a:t>2009: Tailandia, Sur de India. </a:t>
            </a:r>
          </a:p>
          <a:p>
            <a:r>
              <a:rPr lang="es-ES_tradnl" sz="2000" dirty="0" smtClean="0">
                <a:latin typeface="Arial" pitchFamily="34" charset="0"/>
                <a:cs typeface="Arial" pitchFamily="34" charset="0"/>
              </a:rPr>
              <a:t>2011: Republica Democrática de Congo</a:t>
            </a:r>
          </a:p>
          <a:p>
            <a:r>
              <a:rPr lang="es-ES_tradnl" sz="2000" dirty="0" smtClean="0">
                <a:latin typeface="Arial" pitchFamily="34" charset="0"/>
                <a:cs typeface="Arial" pitchFamily="34" charset="0"/>
              </a:rPr>
              <a:t>2012: Camboya, Sierra Leona.</a:t>
            </a:r>
          </a:p>
          <a:p>
            <a:r>
              <a:rPr lang="es-ES_tradnl" sz="2000" dirty="0" smtClean="0">
                <a:latin typeface="Arial" pitchFamily="34" charset="0"/>
                <a:cs typeface="Arial" pitchFamily="34" charset="0"/>
              </a:rPr>
              <a:t>2013</a:t>
            </a:r>
            <a:r>
              <a:rPr lang="es-ES_tradnl" sz="2000" dirty="0">
                <a:latin typeface="Arial" pitchFamily="34" charset="0"/>
                <a:cs typeface="Arial" pitchFamily="34" charset="0"/>
              </a:rPr>
              <a:t>: </a:t>
            </a:r>
            <a:r>
              <a:rPr lang="es-ES_tradnl" sz="2000" dirty="0" smtClean="0">
                <a:latin typeface="Arial" pitchFamily="34" charset="0"/>
                <a:cs typeface="Arial" pitchFamily="34" charset="0"/>
              </a:rPr>
              <a:t>Micronesia</a:t>
            </a:r>
          </a:p>
          <a:p>
            <a:r>
              <a:rPr lang="es-ES_tradnl" sz="2000" dirty="0" smtClean="0">
                <a:latin typeface="Arial" pitchFamily="34" charset="0"/>
                <a:cs typeface="Arial" pitchFamily="34" charset="0"/>
              </a:rPr>
              <a:t>2013: Saint Martin </a:t>
            </a:r>
            <a:endParaRPr lang="en-US" sz="2000" dirty="0">
              <a:latin typeface="Arial" pitchFamily="34" charset="0"/>
              <a:cs typeface="Arial" pitchFamily="34" charset="0"/>
            </a:endParaRPr>
          </a:p>
        </p:txBody>
      </p:sp>
      <p:sp>
        <p:nvSpPr>
          <p:cNvPr id="7" name="6 CuadroTexto"/>
          <p:cNvSpPr txBox="1"/>
          <p:nvPr/>
        </p:nvSpPr>
        <p:spPr>
          <a:xfrm>
            <a:off x="557048" y="6505903"/>
            <a:ext cx="795411" cy="246221"/>
          </a:xfrm>
          <a:prstGeom prst="rect">
            <a:avLst/>
          </a:prstGeom>
          <a:noFill/>
        </p:spPr>
        <p:txBody>
          <a:bodyPr wrap="none" rtlCol="0">
            <a:spAutoFit/>
          </a:bodyPr>
          <a:lstStyle/>
          <a:p>
            <a:r>
              <a:rPr lang="es-MX" sz="1000" dirty="0" smtClean="0"/>
              <a:t>OMS, 2014</a:t>
            </a:r>
            <a:endParaRPr lang="es-MX" sz="1000" dirty="0"/>
          </a:p>
        </p:txBody>
      </p:sp>
    </p:spTree>
    <p:extLst>
      <p:ext uri="{BB962C8B-B14F-4D97-AF65-F5344CB8AC3E}">
        <p14:creationId xmlns:p14="http://schemas.microsoft.com/office/powerpoint/2010/main" val="2374649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46015" y="936625"/>
            <a:ext cx="8329753" cy="3132138"/>
          </a:xfrm>
        </p:spPr>
        <p:txBody>
          <a:bodyPr rtlCol="0">
            <a:normAutofit/>
          </a:bodyPr>
          <a:lstStyle/>
          <a:p>
            <a:pPr marL="793750" indent="-430213" fontAlgn="auto">
              <a:spcAft>
                <a:spcPts val="0"/>
              </a:spcAft>
              <a:buFont typeface="Arial"/>
              <a:buChar char="•"/>
              <a:defRPr/>
            </a:pPr>
            <a:r>
              <a:rPr lang="es-ES" sz="2800" dirty="0" smtClean="0">
                <a:solidFill>
                  <a:srgbClr val="000000"/>
                </a:solidFill>
                <a:latin typeface="Calibri"/>
                <a:cs typeface="Calibri"/>
              </a:rPr>
              <a:t>Entre 2001-2010 promedio de 700 emergencias anuales - 270 millones afectados, 130 mil defunciones anuales.</a:t>
            </a:r>
          </a:p>
          <a:p>
            <a:pPr marL="793750" indent="-430213" fontAlgn="auto">
              <a:spcAft>
                <a:spcPts val="0"/>
              </a:spcAft>
              <a:buFont typeface="Arial"/>
              <a:buChar char="•"/>
              <a:defRPr/>
            </a:pPr>
            <a:r>
              <a:rPr lang="es-ES" sz="2800" dirty="0" smtClean="0">
                <a:solidFill>
                  <a:srgbClr val="000000"/>
                </a:solidFill>
                <a:latin typeface="Calibri"/>
                <a:cs typeface="Calibri"/>
              </a:rPr>
              <a:t>Globalización, agresión al medio ambiente,  comercialización internacional, viajes: aumento de riesgos a la salud pública</a:t>
            </a:r>
            <a:r>
              <a:rPr lang="es-ES" sz="2800" dirty="0" smtClean="0">
                <a:solidFill>
                  <a:srgbClr val="000000"/>
                </a:solidFill>
              </a:rPr>
              <a:t>.</a:t>
            </a:r>
          </a:p>
          <a:p>
            <a:pPr marL="0" indent="0" fontAlgn="auto">
              <a:spcAft>
                <a:spcPts val="0"/>
              </a:spcAft>
              <a:buFont typeface="Arial"/>
              <a:buNone/>
              <a:defRPr/>
            </a:pPr>
            <a:endParaRPr lang="es-ES" dirty="0" smtClean="0">
              <a:solidFill>
                <a:srgbClr val="000000"/>
              </a:solidFill>
            </a:endParaRPr>
          </a:p>
        </p:txBody>
      </p:sp>
      <p:pic>
        <p:nvPicPr>
          <p:cNvPr id="14339" name="Imagen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66416" y="3513139"/>
            <a:ext cx="3125244" cy="240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uadroTexto 5"/>
          <p:cNvSpPr txBox="1">
            <a:spLocks noChangeArrowheads="1"/>
          </p:cNvSpPr>
          <p:nvPr/>
        </p:nvSpPr>
        <p:spPr bwMode="auto">
          <a:xfrm>
            <a:off x="346015" y="4068763"/>
            <a:ext cx="4628346"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 altLang="en-US" sz="2800">
                <a:solidFill>
                  <a:schemeClr val="tx1"/>
                </a:solidFill>
                <a:latin typeface="Calibri" pitchFamily="34" charset="0"/>
              </a:rPr>
              <a:t>Comunicar el riesgo en el mundo moderno: complejo, confuso y desafiante</a:t>
            </a:r>
          </a:p>
        </p:txBody>
      </p:sp>
    </p:spTree>
    <p:extLst>
      <p:ext uri="{BB962C8B-B14F-4D97-AF65-F5344CB8AC3E}">
        <p14:creationId xmlns:p14="http://schemas.microsoft.com/office/powerpoint/2010/main" val="697612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193398" y="363539"/>
            <a:ext cx="184662" cy="461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AU" altLang="en-US" sz="2400">
              <a:solidFill>
                <a:schemeClr val="tx1"/>
              </a:solidFill>
              <a:latin typeface="Times New Roman" pitchFamily="18" charset="0"/>
            </a:endParaRPr>
          </a:p>
        </p:txBody>
      </p:sp>
      <p:sp>
        <p:nvSpPr>
          <p:cNvPr id="12291" name="Rectangle 3"/>
          <p:cNvSpPr>
            <a:spLocks noChangeArrowheads="1"/>
          </p:cNvSpPr>
          <p:nvPr/>
        </p:nvSpPr>
        <p:spPr bwMode="auto">
          <a:xfrm>
            <a:off x="2066566" y="33067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292" name="Rectangle 4"/>
          <p:cNvSpPr>
            <a:spLocks noChangeArrowheads="1"/>
          </p:cNvSpPr>
          <p:nvPr/>
        </p:nvSpPr>
        <p:spPr bwMode="auto">
          <a:xfrm>
            <a:off x="604733" y="1457326"/>
            <a:ext cx="8537679" cy="423863"/>
          </a:xfrm>
          <a:prstGeom prst="rect">
            <a:avLst/>
          </a:prstGeom>
          <a:solidFill>
            <a:schemeClr val="bg1"/>
          </a:solidFill>
          <a:ln w="9525">
            <a:solidFill>
              <a:schemeClr val="bg1"/>
            </a:solidFill>
            <a:miter lim="800000"/>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293" name="Text Box 5"/>
          <p:cNvSpPr txBox="1">
            <a:spLocks noChangeArrowheads="1"/>
          </p:cNvSpPr>
          <p:nvPr/>
        </p:nvSpPr>
        <p:spPr bwMode="auto">
          <a:xfrm>
            <a:off x="6141012" y="5232401"/>
            <a:ext cx="1095103" cy="4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100">
                <a:solidFill>
                  <a:schemeClr val="tx1"/>
                </a:solidFill>
                <a:latin typeface="Arial Narrow" pitchFamily="34" charset="0"/>
              </a:rPr>
              <a:t>Gripe aviar, la UE</a:t>
            </a:r>
          </a:p>
          <a:p>
            <a:pPr algn="ctr" eaLnBrk="1" hangingPunct="1">
              <a:spcBef>
                <a:spcPct val="0"/>
              </a:spcBef>
              <a:buClrTx/>
              <a:buFontTx/>
              <a:buNone/>
            </a:pPr>
            <a:r>
              <a:rPr lang="es-ES_tradnl" altLang="en-US" sz="1100">
                <a:solidFill>
                  <a:schemeClr val="tx1"/>
                </a:solidFill>
                <a:latin typeface="Arial Narrow" pitchFamily="34" charset="0"/>
              </a:rPr>
              <a:t>$500m</a:t>
            </a:r>
            <a:endParaRPr lang="en-US" altLang="en-US" sz="1000">
              <a:solidFill>
                <a:schemeClr val="tx1"/>
              </a:solidFill>
              <a:latin typeface="Arial Narrow" pitchFamily="34" charset="0"/>
            </a:endParaRPr>
          </a:p>
        </p:txBody>
      </p:sp>
      <p:sp>
        <p:nvSpPr>
          <p:cNvPr id="12294" name="Oval 6"/>
          <p:cNvSpPr>
            <a:spLocks noChangeArrowheads="1"/>
          </p:cNvSpPr>
          <p:nvPr/>
        </p:nvSpPr>
        <p:spPr bwMode="auto">
          <a:xfrm>
            <a:off x="4501369" y="1127125"/>
            <a:ext cx="4442641" cy="3035300"/>
          </a:xfrm>
          <a:prstGeom prst="ellipse">
            <a:avLst/>
          </a:prstGeom>
          <a:solidFill>
            <a:srgbClr val="6699FF"/>
          </a:solidFill>
          <a:ln w="254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295" name="Line 7"/>
          <p:cNvSpPr>
            <a:spLocks noChangeShapeType="1"/>
          </p:cNvSpPr>
          <p:nvPr/>
        </p:nvSpPr>
        <p:spPr bwMode="auto">
          <a:xfrm flipV="1">
            <a:off x="1020586" y="5634038"/>
            <a:ext cx="7359959"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2296" name="Line 8"/>
          <p:cNvSpPr>
            <a:spLocks noChangeShapeType="1"/>
          </p:cNvSpPr>
          <p:nvPr/>
        </p:nvSpPr>
        <p:spPr bwMode="auto">
          <a:xfrm flipV="1">
            <a:off x="1018998" y="1308101"/>
            <a:ext cx="0" cy="432911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12297" name="Text Box 9"/>
          <p:cNvSpPr txBox="1">
            <a:spLocks noChangeArrowheads="1"/>
          </p:cNvSpPr>
          <p:nvPr/>
        </p:nvSpPr>
        <p:spPr bwMode="auto">
          <a:xfrm>
            <a:off x="2890336" y="5726113"/>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1996</a:t>
            </a:r>
          </a:p>
        </p:txBody>
      </p:sp>
      <p:sp>
        <p:nvSpPr>
          <p:cNvPr id="12298" name="Text Box 10"/>
          <p:cNvSpPr txBox="1">
            <a:spLocks noChangeArrowheads="1"/>
          </p:cNvSpPr>
          <p:nvPr/>
        </p:nvSpPr>
        <p:spPr bwMode="auto">
          <a:xfrm>
            <a:off x="3536336" y="5726113"/>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1997</a:t>
            </a:r>
          </a:p>
        </p:txBody>
      </p:sp>
      <p:sp>
        <p:nvSpPr>
          <p:cNvPr id="12299" name="Text Box 11"/>
          <p:cNvSpPr txBox="1">
            <a:spLocks noChangeArrowheads="1"/>
          </p:cNvSpPr>
          <p:nvPr/>
        </p:nvSpPr>
        <p:spPr bwMode="auto">
          <a:xfrm>
            <a:off x="4144244" y="5726113"/>
            <a:ext cx="509499"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1998</a:t>
            </a:r>
          </a:p>
        </p:txBody>
      </p:sp>
      <p:sp>
        <p:nvSpPr>
          <p:cNvPr id="12300" name="Text Box 12"/>
          <p:cNvSpPr txBox="1">
            <a:spLocks noChangeArrowheads="1"/>
          </p:cNvSpPr>
          <p:nvPr/>
        </p:nvSpPr>
        <p:spPr bwMode="auto">
          <a:xfrm>
            <a:off x="4769610" y="5726113"/>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1999</a:t>
            </a:r>
          </a:p>
        </p:txBody>
      </p:sp>
      <p:sp>
        <p:nvSpPr>
          <p:cNvPr id="12301" name="Text Box 13"/>
          <p:cNvSpPr txBox="1">
            <a:spLocks noChangeArrowheads="1"/>
          </p:cNvSpPr>
          <p:nvPr/>
        </p:nvSpPr>
        <p:spPr bwMode="auto">
          <a:xfrm>
            <a:off x="5329899" y="5726113"/>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2000</a:t>
            </a:r>
          </a:p>
        </p:txBody>
      </p:sp>
      <p:sp>
        <p:nvSpPr>
          <p:cNvPr id="12302" name="Text Box 14"/>
          <p:cNvSpPr txBox="1">
            <a:spLocks noChangeArrowheads="1"/>
          </p:cNvSpPr>
          <p:nvPr/>
        </p:nvSpPr>
        <p:spPr bwMode="auto">
          <a:xfrm>
            <a:off x="5918760" y="5726113"/>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2001</a:t>
            </a:r>
          </a:p>
        </p:txBody>
      </p:sp>
      <p:sp>
        <p:nvSpPr>
          <p:cNvPr id="12303" name="Text Box 15"/>
          <p:cNvSpPr txBox="1">
            <a:spLocks noChangeArrowheads="1"/>
          </p:cNvSpPr>
          <p:nvPr/>
        </p:nvSpPr>
        <p:spPr bwMode="auto">
          <a:xfrm>
            <a:off x="6533015" y="5726113"/>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2002</a:t>
            </a:r>
          </a:p>
        </p:txBody>
      </p:sp>
      <p:sp>
        <p:nvSpPr>
          <p:cNvPr id="12304" name="Text Box 16"/>
          <p:cNvSpPr txBox="1">
            <a:spLocks noChangeArrowheads="1"/>
          </p:cNvSpPr>
          <p:nvPr/>
        </p:nvSpPr>
        <p:spPr bwMode="auto">
          <a:xfrm>
            <a:off x="7069497" y="5721350"/>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2003</a:t>
            </a:r>
          </a:p>
        </p:txBody>
      </p:sp>
      <p:sp>
        <p:nvSpPr>
          <p:cNvPr id="12305" name="Text Box 17"/>
          <p:cNvSpPr txBox="1">
            <a:spLocks noChangeArrowheads="1"/>
          </p:cNvSpPr>
          <p:nvPr/>
        </p:nvSpPr>
        <p:spPr bwMode="auto">
          <a:xfrm>
            <a:off x="258718" y="1497013"/>
            <a:ext cx="58886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$50bn</a:t>
            </a:r>
          </a:p>
        </p:txBody>
      </p:sp>
      <p:sp>
        <p:nvSpPr>
          <p:cNvPr id="12306" name="Text Box 18"/>
          <p:cNvSpPr txBox="1">
            <a:spLocks noChangeArrowheads="1"/>
          </p:cNvSpPr>
          <p:nvPr/>
        </p:nvSpPr>
        <p:spPr bwMode="auto">
          <a:xfrm>
            <a:off x="258718" y="2279650"/>
            <a:ext cx="58886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$40bn</a:t>
            </a:r>
          </a:p>
        </p:txBody>
      </p:sp>
      <p:sp>
        <p:nvSpPr>
          <p:cNvPr id="12307" name="Text Box 19"/>
          <p:cNvSpPr txBox="1">
            <a:spLocks noChangeArrowheads="1"/>
          </p:cNvSpPr>
          <p:nvPr/>
        </p:nvSpPr>
        <p:spPr bwMode="auto">
          <a:xfrm>
            <a:off x="258718" y="3074988"/>
            <a:ext cx="58886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$30bn</a:t>
            </a:r>
          </a:p>
        </p:txBody>
      </p:sp>
      <p:sp>
        <p:nvSpPr>
          <p:cNvPr id="12308" name="Text Box 20"/>
          <p:cNvSpPr txBox="1">
            <a:spLocks noChangeArrowheads="1"/>
          </p:cNvSpPr>
          <p:nvPr/>
        </p:nvSpPr>
        <p:spPr bwMode="auto">
          <a:xfrm>
            <a:off x="258718" y="3848100"/>
            <a:ext cx="58886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$20bn</a:t>
            </a:r>
          </a:p>
        </p:txBody>
      </p:sp>
      <p:sp>
        <p:nvSpPr>
          <p:cNvPr id="12309" name="Text Box 21"/>
          <p:cNvSpPr txBox="1">
            <a:spLocks noChangeArrowheads="1"/>
          </p:cNvSpPr>
          <p:nvPr/>
        </p:nvSpPr>
        <p:spPr bwMode="auto">
          <a:xfrm>
            <a:off x="258718" y="4630738"/>
            <a:ext cx="58886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$10bn</a:t>
            </a:r>
          </a:p>
        </p:txBody>
      </p:sp>
      <p:sp>
        <p:nvSpPr>
          <p:cNvPr id="12310" name="Text Box 22"/>
          <p:cNvSpPr txBox="1">
            <a:spLocks noChangeArrowheads="1"/>
          </p:cNvSpPr>
          <p:nvPr/>
        </p:nvSpPr>
        <p:spPr bwMode="auto">
          <a:xfrm>
            <a:off x="1106296" y="1493838"/>
            <a:ext cx="1378835" cy="30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Costos calculados</a:t>
            </a:r>
          </a:p>
        </p:txBody>
      </p:sp>
      <p:sp>
        <p:nvSpPr>
          <p:cNvPr id="12311" name="Oval 23"/>
          <p:cNvSpPr>
            <a:spLocks noChangeArrowheads="1"/>
          </p:cNvSpPr>
          <p:nvPr/>
        </p:nvSpPr>
        <p:spPr bwMode="auto">
          <a:xfrm>
            <a:off x="1663412" y="4327525"/>
            <a:ext cx="1838006" cy="941388"/>
          </a:xfrm>
          <a:prstGeom prst="ellipse">
            <a:avLst/>
          </a:prstGeom>
          <a:solidFill>
            <a:srgbClr val="6699FF"/>
          </a:solidFill>
          <a:ln w="254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12" name="Oval 24"/>
          <p:cNvSpPr>
            <a:spLocks noChangeArrowheads="1"/>
          </p:cNvSpPr>
          <p:nvPr/>
        </p:nvSpPr>
        <p:spPr bwMode="auto">
          <a:xfrm>
            <a:off x="3120484" y="4589464"/>
            <a:ext cx="1457072" cy="719137"/>
          </a:xfrm>
          <a:prstGeom prst="ellipse">
            <a:avLst/>
          </a:prstGeom>
          <a:solidFill>
            <a:srgbClr val="6699FF"/>
          </a:solidFill>
          <a:ln w="127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13" name="Oval 25"/>
          <p:cNvSpPr>
            <a:spLocks noChangeArrowheads="1"/>
          </p:cNvSpPr>
          <p:nvPr/>
        </p:nvSpPr>
        <p:spPr bwMode="auto">
          <a:xfrm>
            <a:off x="4961664" y="5467350"/>
            <a:ext cx="238084" cy="128588"/>
          </a:xfrm>
          <a:prstGeom prst="ellipse">
            <a:avLst/>
          </a:prstGeom>
          <a:solidFill>
            <a:srgbClr val="6699FF"/>
          </a:solidFill>
          <a:ln w="127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14" name="Text Box 26"/>
          <p:cNvSpPr txBox="1">
            <a:spLocks noChangeArrowheads="1"/>
          </p:cNvSpPr>
          <p:nvPr/>
        </p:nvSpPr>
        <p:spPr bwMode="auto">
          <a:xfrm>
            <a:off x="1691592" y="4516438"/>
            <a:ext cx="1827676" cy="61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700">
                <a:solidFill>
                  <a:schemeClr val="tx1"/>
                </a:solidFill>
                <a:latin typeface="Arial Narrow" pitchFamily="34" charset="0"/>
              </a:rPr>
              <a:t>EEB, REINO UNIDO</a:t>
            </a:r>
          </a:p>
          <a:p>
            <a:pPr algn="ctr" eaLnBrk="1" hangingPunct="1">
              <a:spcBef>
                <a:spcPct val="0"/>
              </a:spcBef>
              <a:buClrTx/>
              <a:buFontTx/>
              <a:buNone/>
            </a:pPr>
            <a:r>
              <a:rPr lang="es-ES_tradnl" altLang="en-US" sz="1700">
                <a:solidFill>
                  <a:schemeClr val="tx1"/>
                </a:solidFill>
                <a:latin typeface="Arial Narrow" pitchFamily="34" charset="0"/>
              </a:rPr>
              <a:t>$10-13bn</a:t>
            </a:r>
          </a:p>
        </p:txBody>
      </p:sp>
      <p:sp>
        <p:nvSpPr>
          <p:cNvPr id="12315" name="Text Box 27"/>
          <p:cNvSpPr txBox="1">
            <a:spLocks noChangeArrowheads="1"/>
          </p:cNvSpPr>
          <p:nvPr/>
        </p:nvSpPr>
        <p:spPr bwMode="auto">
          <a:xfrm>
            <a:off x="3192874" y="4629151"/>
            <a:ext cx="1332925" cy="52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400">
                <a:solidFill>
                  <a:schemeClr val="tx1"/>
                </a:solidFill>
                <a:latin typeface="Arial Narrow" pitchFamily="34" charset="0"/>
              </a:rPr>
              <a:t>FIEBRE AFTOSA</a:t>
            </a:r>
          </a:p>
          <a:p>
            <a:pPr algn="ctr" eaLnBrk="1" hangingPunct="1">
              <a:spcBef>
                <a:spcPct val="0"/>
              </a:spcBef>
              <a:buClrTx/>
              <a:buFontTx/>
              <a:buNone/>
            </a:pPr>
            <a:r>
              <a:rPr lang="es-ES_tradnl" altLang="en-US" sz="1400">
                <a:solidFill>
                  <a:schemeClr val="tx1"/>
                </a:solidFill>
                <a:latin typeface="Arial Narrow" pitchFamily="34" charset="0"/>
              </a:rPr>
              <a:t>Taiwán, $5-8bn</a:t>
            </a:r>
          </a:p>
        </p:txBody>
      </p:sp>
      <p:sp>
        <p:nvSpPr>
          <p:cNvPr id="12316" name="Text Box 28"/>
          <p:cNvSpPr txBox="1">
            <a:spLocks noChangeArrowheads="1"/>
          </p:cNvSpPr>
          <p:nvPr/>
        </p:nvSpPr>
        <p:spPr bwMode="auto">
          <a:xfrm>
            <a:off x="596796" y="5732463"/>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1992</a:t>
            </a:r>
          </a:p>
        </p:txBody>
      </p:sp>
      <p:sp>
        <p:nvSpPr>
          <p:cNvPr id="12317" name="Text Box 29"/>
          <p:cNvSpPr txBox="1">
            <a:spLocks noChangeArrowheads="1"/>
          </p:cNvSpPr>
          <p:nvPr/>
        </p:nvSpPr>
        <p:spPr bwMode="auto">
          <a:xfrm>
            <a:off x="1133278" y="5729288"/>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1993</a:t>
            </a:r>
          </a:p>
        </p:txBody>
      </p:sp>
      <p:sp>
        <p:nvSpPr>
          <p:cNvPr id="12318" name="Text Box 30"/>
          <p:cNvSpPr txBox="1">
            <a:spLocks noChangeArrowheads="1"/>
          </p:cNvSpPr>
          <p:nvPr/>
        </p:nvSpPr>
        <p:spPr bwMode="auto">
          <a:xfrm>
            <a:off x="1679283" y="5729288"/>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1994</a:t>
            </a:r>
          </a:p>
        </p:txBody>
      </p:sp>
      <p:sp>
        <p:nvSpPr>
          <p:cNvPr id="12319" name="Text Box 31"/>
          <p:cNvSpPr txBox="1">
            <a:spLocks noChangeArrowheads="1"/>
          </p:cNvSpPr>
          <p:nvPr/>
        </p:nvSpPr>
        <p:spPr bwMode="auto">
          <a:xfrm>
            <a:off x="2291952" y="5732463"/>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1995</a:t>
            </a:r>
          </a:p>
        </p:txBody>
      </p:sp>
      <p:sp>
        <p:nvSpPr>
          <p:cNvPr id="12320" name="Oval 32"/>
          <p:cNvSpPr>
            <a:spLocks noChangeArrowheads="1"/>
          </p:cNvSpPr>
          <p:nvPr/>
        </p:nvSpPr>
        <p:spPr bwMode="auto">
          <a:xfrm>
            <a:off x="4079167" y="2493964"/>
            <a:ext cx="3529987" cy="2090737"/>
          </a:xfrm>
          <a:prstGeom prst="ellipse">
            <a:avLst/>
          </a:prstGeom>
          <a:solidFill>
            <a:srgbClr val="6699FF"/>
          </a:solidFill>
          <a:ln w="254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21" name="Text Box 33"/>
          <p:cNvSpPr txBox="1">
            <a:spLocks noChangeArrowheads="1"/>
          </p:cNvSpPr>
          <p:nvPr/>
        </p:nvSpPr>
        <p:spPr bwMode="auto">
          <a:xfrm>
            <a:off x="5147368" y="3062288"/>
            <a:ext cx="1587225" cy="101562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2000">
                <a:solidFill>
                  <a:schemeClr val="tx1"/>
                </a:solidFill>
                <a:latin typeface="Arial Narrow" pitchFamily="34" charset="0"/>
              </a:rPr>
              <a:t>Fiebre aftosa</a:t>
            </a:r>
          </a:p>
          <a:p>
            <a:pPr algn="ctr" eaLnBrk="1" hangingPunct="1">
              <a:spcBef>
                <a:spcPct val="0"/>
              </a:spcBef>
              <a:buClrTx/>
              <a:buFontTx/>
              <a:buNone/>
            </a:pPr>
            <a:r>
              <a:rPr lang="es-ES_tradnl" altLang="en-US" sz="2000">
                <a:solidFill>
                  <a:schemeClr val="tx1"/>
                </a:solidFill>
                <a:latin typeface="Arial Narrow" pitchFamily="34" charset="0"/>
              </a:rPr>
              <a:t>REINO UNIDO</a:t>
            </a:r>
          </a:p>
          <a:p>
            <a:pPr algn="ctr" eaLnBrk="1" hangingPunct="1">
              <a:spcBef>
                <a:spcPct val="0"/>
              </a:spcBef>
              <a:buClrTx/>
              <a:buFontTx/>
              <a:buNone/>
            </a:pPr>
            <a:r>
              <a:rPr lang="es-ES_tradnl" altLang="en-US" sz="2000">
                <a:solidFill>
                  <a:schemeClr val="tx1"/>
                </a:solidFill>
                <a:latin typeface="Arial Narrow" pitchFamily="34" charset="0"/>
              </a:rPr>
              <a:t>$30bn</a:t>
            </a:r>
          </a:p>
        </p:txBody>
      </p:sp>
      <p:sp>
        <p:nvSpPr>
          <p:cNvPr id="12322" name="Oval 34"/>
          <p:cNvSpPr>
            <a:spLocks noChangeArrowheads="1"/>
          </p:cNvSpPr>
          <p:nvPr/>
        </p:nvSpPr>
        <p:spPr bwMode="auto">
          <a:xfrm>
            <a:off x="6991724" y="4189413"/>
            <a:ext cx="1671347" cy="804862"/>
          </a:xfrm>
          <a:prstGeom prst="ellipse">
            <a:avLst/>
          </a:prstGeom>
          <a:solidFill>
            <a:srgbClr val="6699FF"/>
          </a:solidFill>
          <a:ln w="254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23" name="Text Box 35"/>
          <p:cNvSpPr txBox="1">
            <a:spLocks noChangeArrowheads="1"/>
          </p:cNvSpPr>
          <p:nvPr/>
        </p:nvSpPr>
        <p:spPr bwMode="auto">
          <a:xfrm>
            <a:off x="7053625" y="4249738"/>
            <a:ext cx="1533259" cy="70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100">
                <a:solidFill>
                  <a:schemeClr val="tx1"/>
                </a:solidFill>
                <a:latin typeface="Arial Narrow" pitchFamily="34" charset="0"/>
              </a:rPr>
              <a:t>  Gripe aviar</a:t>
            </a:r>
          </a:p>
          <a:p>
            <a:pPr algn="ctr" eaLnBrk="1" hangingPunct="1">
              <a:spcBef>
                <a:spcPct val="0"/>
              </a:spcBef>
              <a:buClrTx/>
              <a:buFontTx/>
              <a:buNone/>
            </a:pPr>
            <a:r>
              <a:rPr lang="es-ES_tradnl" altLang="en-US" sz="1100">
                <a:solidFill>
                  <a:schemeClr val="tx1"/>
                </a:solidFill>
                <a:latin typeface="Arial Narrow" pitchFamily="34" charset="0"/>
              </a:rPr>
              <a:t>Asia,</a:t>
            </a:r>
            <a:r>
              <a:rPr lang="es-ES_tradnl" altLang="en-US" sz="1800">
                <a:solidFill>
                  <a:schemeClr val="tx1"/>
                </a:solidFill>
                <a:latin typeface="Arial Narrow" pitchFamily="34" charset="0"/>
              </a:rPr>
              <a:t>  </a:t>
            </a:r>
            <a:r>
              <a:rPr lang="es-ES_tradnl" altLang="en-US" sz="1100">
                <a:solidFill>
                  <a:schemeClr val="tx1"/>
                </a:solidFill>
                <a:latin typeface="Arial Narrow" pitchFamily="34" charset="0"/>
              </a:rPr>
              <a:t> EE.UU., Canadá</a:t>
            </a:r>
          </a:p>
          <a:p>
            <a:pPr algn="ctr" eaLnBrk="1" hangingPunct="1">
              <a:spcBef>
                <a:spcPct val="0"/>
              </a:spcBef>
              <a:buClrTx/>
              <a:buFontTx/>
              <a:buNone/>
            </a:pPr>
            <a:r>
              <a:rPr lang="es-ES_tradnl" altLang="en-US" sz="1100">
                <a:solidFill>
                  <a:schemeClr val="tx1"/>
                </a:solidFill>
                <a:latin typeface="Arial Narrow" pitchFamily="34" charset="0"/>
              </a:rPr>
              <a:t>$10bn (2004)</a:t>
            </a:r>
          </a:p>
        </p:txBody>
      </p:sp>
      <p:sp>
        <p:nvSpPr>
          <p:cNvPr id="12324" name="Text Box 36"/>
          <p:cNvSpPr txBox="1">
            <a:spLocks noChangeArrowheads="1"/>
          </p:cNvSpPr>
          <p:nvPr/>
        </p:nvSpPr>
        <p:spPr bwMode="auto">
          <a:xfrm>
            <a:off x="7574235" y="5716588"/>
            <a:ext cx="5079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_tradnl" altLang="en-US" sz="1400">
                <a:solidFill>
                  <a:schemeClr val="tx1"/>
                </a:solidFill>
                <a:latin typeface="Arial Narrow" pitchFamily="34" charset="0"/>
              </a:rPr>
              <a:t>2004</a:t>
            </a:r>
          </a:p>
        </p:txBody>
      </p:sp>
      <p:sp>
        <p:nvSpPr>
          <p:cNvPr id="12325" name="Oval 37"/>
          <p:cNvSpPr>
            <a:spLocks noChangeArrowheads="1"/>
          </p:cNvSpPr>
          <p:nvPr/>
        </p:nvSpPr>
        <p:spPr bwMode="auto">
          <a:xfrm>
            <a:off x="7247266" y="4914901"/>
            <a:ext cx="996777" cy="568325"/>
          </a:xfrm>
          <a:prstGeom prst="ellipse">
            <a:avLst/>
          </a:prstGeom>
          <a:solidFill>
            <a:srgbClr val="6699FF"/>
          </a:solidFill>
          <a:ln w="127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26" name="Rectangle 38"/>
          <p:cNvSpPr>
            <a:spLocks noChangeArrowheads="1"/>
          </p:cNvSpPr>
          <p:nvPr/>
        </p:nvSpPr>
        <p:spPr bwMode="auto">
          <a:xfrm>
            <a:off x="4261698" y="4173538"/>
            <a:ext cx="1841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spcBef>
                <a:spcPct val="0"/>
              </a:spcBef>
              <a:buClrTx/>
              <a:buFontTx/>
              <a:buNone/>
            </a:pPr>
            <a:endParaRPr lang="en-AU" altLang="en-US" sz="2400">
              <a:solidFill>
                <a:schemeClr val="tx1"/>
              </a:solidFill>
              <a:latin typeface="Arial Narrow" pitchFamily="34" charset="0"/>
            </a:endParaRPr>
          </a:p>
        </p:txBody>
      </p:sp>
      <p:sp>
        <p:nvSpPr>
          <p:cNvPr id="12327" name="Text Box 39"/>
          <p:cNvSpPr txBox="1">
            <a:spLocks noChangeArrowheads="1"/>
          </p:cNvSpPr>
          <p:nvPr/>
        </p:nvSpPr>
        <p:spPr bwMode="auto">
          <a:xfrm>
            <a:off x="7228104" y="4981576"/>
            <a:ext cx="1127163" cy="430851"/>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100">
                <a:solidFill>
                  <a:schemeClr val="tx1"/>
                </a:solidFill>
                <a:latin typeface="Arial Narrow" pitchFamily="34" charset="0"/>
              </a:rPr>
              <a:t>EEB, LOS EE.UU.</a:t>
            </a:r>
          </a:p>
          <a:p>
            <a:pPr algn="ctr" eaLnBrk="1" hangingPunct="1">
              <a:spcBef>
                <a:spcPct val="0"/>
              </a:spcBef>
              <a:buClrTx/>
              <a:buFontTx/>
              <a:buNone/>
            </a:pPr>
            <a:r>
              <a:rPr lang="es-ES_tradnl" altLang="en-US" sz="1100">
                <a:solidFill>
                  <a:schemeClr val="tx1"/>
                </a:solidFill>
                <a:latin typeface="Arial Narrow" pitchFamily="34" charset="0"/>
              </a:rPr>
              <a:t>$3.5bn</a:t>
            </a:r>
          </a:p>
        </p:txBody>
      </p:sp>
      <p:sp>
        <p:nvSpPr>
          <p:cNvPr id="12328" name="Oval 40"/>
          <p:cNvSpPr>
            <a:spLocks noChangeArrowheads="1"/>
          </p:cNvSpPr>
          <p:nvPr/>
        </p:nvSpPr>
        <p:spPr bwMode="auto">
          <a:xfrm>
            <a:off x="7182191" y="5348289"/>
            <a:ext cx="614255" cy="280987"/>
          </a:xfrm>
          <a:prstGeom prst="ellipse">
            <a:avLst/>
          </a:prstGeom>
          <a:solidFill>
            <a:srgbClr val="6699FF"/>
          </a:solidFill>
          <a:ln w="127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29" name="Text Box 41"/>
          <p:cNvSpPr txBox="1">
            <a:spLocks noChangeArrowheads="1"/>
          </p:cNvSpPr>
          <p:nvPr/>
        </p:nvSpPr>
        <p:spPr bwMode="auto">
          <a:xfrm>
            <a:off x="6116059" y="4910139"/>
            <a:ext cx="1005335" cy="4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100">
                <a:solidFill>
                  <a:schemeClr val="tx1"/>
                </a:solidFill>
                <a:latin typeface="Arial Narrow" pitchFamily="34" charset="0"/>
              </a:rPr>
              <a:t>EEB, el Canadá</a:t>
            </a:r>
          </a:p>
          <a:p>
            <a:pPr algn="ctr" eaLnBrk="1" hangingPunct="1">
              <a:spcBef>
                <a:spcPct val="0"/>
              </a:spcBef>
              <a:buClrTx/>
              <a:buFontTx/>
              <a:buNone/>
            </a:pPr>
            <a:r>
              <a:rPr lang="es-ES_tradnl" altLang="en-US" sz="1100">
                <a:solidFill>
                  <a:schemeClr val="tx1"/>
                </a:solidFill>
                <a:latin typeface="Arial Narrow" pitchFamily="34" charset="0"/>
              </a:rPr>
              <a:t>$1.5bn</a:t>
            </a:r>
          </a:p>
        </p:txBody>
      </p:sp>
      <p:sp>
        <p:nvSpPr>
          <p:cNvPr id="12330" name="Oval 42"/>
          <p:cNvSpPr>
            <a:spLocks noChangeArrowheads="1"/>
          </p:cNvSpPr>
          <p:nvPr/>
        </p:nvSpPr>
        <p:spPr bwMode="auto">
          <a:xfrm>
            <a:off x="6931409" y="5467350"/>
            <a:ext cx="241258" cy="128588"/>
          </a:xfrm>
          <a:prstGeom prst="ellipse">
            <a:avLst/>
          </a:prstGeom>
          <a:solidFill>
            <a:srgbClr val="6699FF"/>
          </a:solidFill>
          <a:ln w="127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31" name="Line 43"/>
          <p:cNvSpPr>
            <a:spLocks noChangeShapeType="1"/>
          </p:cNvSpPr>
          <p:nvPr/>
        </p:nvSpPr>
        <p:spPr bwMode="auto">
          <a:xfrm>
            <a:off x="6898078" y="5132388"/>
            <a:ext cx="447597" cy="2730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2332" name="Oval 44"/>
          <p:cNvSpPr>
            <a:spLocks noChangeArrowheads="1"/>
          </p:cNvSpPr>
          <p:nvPr/>
        </p:nvSpPr>
        <p:spPr bwMode="auto">
          <a:xfrm>
            <a:off x="3426818" y="5183188"/>
            <a:ext cx="765042" cy="412750"/>
          </a:xfrm>
          <a:prstGeom prst="ellipse">
            <a:avLst/>
          </a:prstGeom>
          <a:solidFill>
            <a:srgbClr val="6699FF"/>
          </a:solidFill>
          <a:ln w="127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33" name="Text Box 45"/>
          <p:cNvSpPr txBox="1">
            <a:spLocks noChangeArrowheads="1"/>
          </p:cNvSpPr>
          <p:nvPr/>
        </p:nvSpPr>
        <p:spPr bwMode="auto">
          <a:xfrm>
            <a:off x="2237082" y="5235576"/>
            <a:ext cx="1287463" cy="4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100">
                <a:solidFill>
                  <a:schemeClr val="tx1"/>
                </a:solidFill>
                <a:latin typeface="Arial Narrow" pitchFamily="34" charset="0"/>
              </a:rPr>
              <a:t>Enfermedad de Lyme</a:t>
            </a:r>
          </a:p>
          <a:p>
            <a:pPr algn="ctr" eaLnBrk="1" hangingPunct="1">
              <a:spcBef>
                <a:spcPct val="0"/>
              </a:spcBef>
              <a:buClrTx/>
              <a:buFontTx/>
              <a:buNone/>
            </a:pPr>
            <a:r>
              <a:rPr lang="es-ES_tradnl" altLang="en-US" sz="1100">
                <a:solidFill>
                  <a:schemeClr val="tx1"/>
                </a:solidFill>
                <a:latin typeface="Arial Narrow" pitchFamily="34" charset="0"/>
              </a:rPr>
              <a:t>EE.UU., $2.5bn</a:t>
            </a:r>
          </a:p>
        </p:txBody>
      </p:sp>
      <p:sp>
        <p:nvSpPr>
          <p:cNvPr id="12334" name="Line 46"/>
          <p:cNvSpPr>
            <a:spLocks noChangeShapeType="1"/>
          </p:cNvSpPr>
          <p:nvPr/>
        </p:nvSpPr>
        <p:spPr bwMode="auto">
          <a:xfrm>
            <a:off x="3315713" y="5448300"/>
            <a:ext cx="204751" cy="76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2335" name="Text Box 47"/>
          <p:cNvSpPr txBox="1">
            <a:spLocks noChangeArrowheads="1"/>
          </p:cNvSpPr>
          <p:nvPr/>
        </p:nvSpPr>
        <p:spPr bwMode="auto">
          <a:xfrm>
            <a:off x="5694272" y="1338264"/>
            <a:ext cx="2301266" cy="138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800">
                <a:solidFill>
                  <a:schemeClr val="tx1"/>
                </a:solidFill>
                <a:latin typeface="Arial Narrow" pitchFamily="34" charset="0"/>
              </a:rPr>
              <a:t>`</a:t>
            </a:r>
            <a:r>
              <a:rPr lang="es-ES_tradnl" altLang="en-US" sz="2100">
                <a:solidFill>
                  <a:schemeClr val="tx1"/>
                </a:solidFill>
                <a:latin typeface="Arial Narrow" pitchFamily="34" charset="0"/>
              </a:rPr>
              <a:t>SARS`</a:t>
            </a:r>
          </a:p>
          <a:p>
            <a:pPr algn="ctr" eaLnBrk="1" hangingPunct="1">
              <a:spcBef>
                <a:spcPct val="0"/>
              </a:spcBef>
              <a:buClrTx/>
              <a:buFontTx/>
              <a:buNone/>
            </a:pPr>
            <a:r>
              <a:rPr lang="es-ES_tradnl" altLang="en-US" sz="2100">
                <a:solidFill>
                  <a:schemeClr val="tx1"/>
                </a:solidFill>
                <a:latin typeface="Arial Narrow" pitchFamily="34" charset="0"/>
              </a:rPr>
              <a:t>China, Hong Kong,</a:t>
            </a:r>
          </a:p>
          <a:p>
            <a:pPr algn="ctr" eaLnBrk="1" hangingPunct="1">
              <a:spcBef>
                <a:spcPct val="0"/>
              </a:spcBef>
              <a:buClrTx/>
              <a:buFontTx/>
              <a:buNone/>
            </a:pPr>
            <a:r>
              <a:rPr lang="es-ES_tradnl" altLang="en-US" sz="2100">
                <a:solidFill>
                  <a:schemeClr val="tx1"/>
                </a:solidFill>
                <a:latin typeface="Arial Narrow" pitchFamily="34" charset="0"/>
              </a:rPr>
              <a:t>Singapur, Canadá, …</a:t>
            </a:r>
          </a:p>
          <a:p>
            <a:pPr algn="ctr" eaLnBrk="1" hangingPunct="1">
              <a:spcBef>
                <a:spcPct val="0"/>
              </a:spcBef>
              <a:buClrTx/>
              <a:buFontTx/>
              <a:buNone/>
            </a:pPr>
            <a:r>
              <a:rPr lang="es-ES_tradnl" altLang="en-US" sz="2100">
                <a:solidFill>
                  <a:schemeClr val="tx1"/>
                </a:solidFill>
                <a:latin typeface="Arial Narrow" pitchFamily="34" charset="0"/>
              </a:rPr>
              <a:t>$50bn+</a:t>
            </a:r>
          </a:p>
        </p:txBody>
      </p:sp>
      <p:sp>
        <p:nvSpPr>
          <p:cNvPr id="12336" name="Text Box 48"/>
          <p:cNvSpPr txBox="1">
            <a:spLocks noChangeArrowheads="1"/>
          </p:cNvSpPr>
          <p:nvPr/>
        </p:nvSpPr>
        <p:spPr bwMode="auto">
          <a:xfrm>
            <a:off x="4619590" y="5084764"/>
            <a:ext cx="947627" cy="430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100">
                <a:solidFill>
                  <a:schemeClr val="tx1"/>
                </a:solidFill>
                <a:latin typeface="Arial Narrow" pitchFamily="34" charset="0"/>
              </a:rPr>
              <a:t>Nipah, Malasia</a:t>
            </a:r>
          </a:p>
          <a:p>
            <a:pPr algn="ctr" eaLnBrk="1" hangingPunct="1">
              <a:spcBef>
                <a:spcPct val="0"/>
              </a:spcBef>
              <a:buClrTx/>
              <a:buFontTx/>
              <a:buNone/>
            </a:pPr>
            <a:r>
              <a:rPr lang="es-ES_tradnl" altLang="en-US" sz="1100">
                <a:solidFill>
                  <a:schemeClr val="tx1"/>
                </a:solidFill>
                <a:latin typeface="Arial Narrow" pitchFamily="34" charset="0"/>
              </a:rPr>
              <a:t>$350-400m</a:t>
            </a:r>
          </a:p>
        </p:txBody>
      </p:sp>
      <p:sp>
        <p:nvSpPr>
          <p:cNvPr id="12337" name="Oval 49"/>
          <p:cNvSpPr>
            <a:spLocks noChangeArrowheads="1"/>
          </p:cNvSpPr>
          <p:nvPr/>
        </p:nvSpPr>
        <p:spPr bwMode="auto">
          <a:xfrm>
            <a:off x="3688709" y="5176839"/>
            <a:ext cx="768217" cy="415925"/>
          </a:xfrm>
          <a:prstGeom prst="ellipse">
            <a:avLst/>
          </a:prstGeom>
          <a:solidFill>
            <a:srgbClr val="6699FF"/>
          </a:solidFill>
          <a:ln w="12700">
            <a:solidFill>
              <a:srgbClr val="33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38" name="Text Box 50"/>
          <p:cNvSpPr txBox="1">
            <a:spLocks noChangeArrowheads="1"/>
          </p:cNvSpPr>
          <p:nvPr/>
        </p:nvSpPr>
        <p:spPr bwMode="auto">
          <a:xfrm>
            <a:off x="4453752" y="4572000"/>
            <a:ext cx="1120580" cy="70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100">
                <a:solidFill>
                  <a:schemeClr val="tx1"/>
                </a:solidFill>
                <a:latin typeface="Arial Narrow" pitchFamily="34" charset="0"/>
              </a:rPr>
              <a:t>  Gripe porcina,</a:t>
            </a:r>
            <a:r>
              <a:rPr lang="es-ES_tradnl" altLang="en-US" sz="1800">
                <a:solidFill>
                  <a:schemeClr val="tx1"/>
                </a:solidFill>
                <a:latin typeface="Arial Narrow" pitchFamily="34" charset="0"/>
              </a:rPr>
              <a:t> </a:t>
            </a:r>
            <a:r>
              <a:rPr lang="es-ES_tradnl" altLang="en-US" sz="1100">
                <a:solidFill>
                  <a:schemeClr val="tx1"/>
                </a:solidFill>
                <a:latin typeface="Arial Narrow" pitchFamily="34" charset="0"/>
              </a:rPr>
              <a:t>Países Bajos</a:t>
            </a:r>
          </a:p>
          <a:p>
            <a:pPr algn="ctr" eaLnBrk="1" hangingPunct="1">
              <a:spcBef>
                <a:spcPct val="0"/>
              </a:spcBef>
              <a:buClrTx/>
              <a:buFontTx/>
              <a:buNone/>
            </a:pPr>
            <a:r>
              <a:rPr lang="es-ES_tradnl" altLang="en-US" sz="1100">
                <a:solidFill>
                  <a:schemeClr val="tx1"/>
                </a:solidFill>
                <a:latin typeface="Arial Narrow" pitchFamily="34" charset="0"/>
              </a:rPr>
              <a:t>$2.3bn</a:t>
            </a:r>
          </a:p>
        </p:txBody>
      </p:sp>
      <p:sp>
        <p:nvSpPr>
          <p:cNvPr id="12339" name="Line 51"/>
          <p:cNvSpPr>
            <a:spLocks noChangeShapeType="1"/>
          </p:cNvSpPr>
          <p:nvPr/>
        </p:nvSpPr>
        <p:spPr bwMode="auto">
          <a:xfrm flipH="1">
            <a:off x="4422007" y="4981576"/>
            <a:ext cx="374585" cy="32702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2340" name="Oval 52"/>
          <p:cNvSpPr>
            <a:spLocks noChangeArrowheads="1"/>
          </p:cNvSpPr>
          <p:nvPr/>
        </p:nvSpPr>
        <p:spPr bwMode="auto">
          <a:xfrm>
            <a:off x="5640996" y="5308601"/>
            <a:ext cx="612669" cy="282575"/>
          </a:xfrm>
          <a:prstGeom prst="ellipse">
            <a:avLst/>
          </a:prstGeom>
          <a:solidFill>
            <a:srgbClr val="6699FF"/>
          </a:solidFill>
          <a:ln w="12700">
            <a:solidFill>
              <a:srgbClr val="0066FF"/>
            </a:solidFill>
            <a:round/>
            <a:headEnd/>
            <a:tailEnd/>
          </a:ln>
        </p:spPr>
        <p:txBody>
          <a:bodyPr wrap="none"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n-US" altLang="en-US" sz="1800">
              <a:solidFill>
                <a:schemeClr val="tx1"/>
              </a:solidFill>
              <a:latin typeface="Arial Narrow" pitchFamily="34" charset="0"/>
            </a:endParaRPr>
          </a:p>
        </p:txBody>
      </p:sp>
      <p:sp>
        <p:nvSpPr>
          <p:cNvPr id="12341" name="Text Box 53"/>
          <p:cNvSpPr txBox="1">
            <a:spLocks noChangeArrowheads="1"/>
          </p:cNvSpPr>
          <p:nvPr/>
        </p:nvSpPr>
        <p:spPr bwMode="auto">
          <a:xfrm>
            <a:off x="5537827" y="5084764"/>
            <a:ext cx="841229" cy="53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2" rIns="91406" bIns="45702">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n-US" sz="1100">
                <a:solidFill>
                  <a:schemeClr val="tx1"/>
                </a:solidFill>
                <a:latin typeface="Arial Narrow" pitchFamily="34" charset="0"/>
              </a:rPr>
              <a:t>EEB, el Japón</a:t>
            </a:r>
            <a:r>
              <a:rPr lang="es-ES_tradnl" altLang="en-US" sz="1800">
                <a:solidFill>
                  <a:schemeClr val="tx1"/>
                </a:solidFill>
                <a:latin typeface="Arial Narrow" pitchFamily="34" charset="0"/>
              </a:rPr>
              <a:t> </a:t>
            </a:r>
            <a:r>
              <a:rPr lang="es-ES_tradnl" altLang="en-US" sz="1100">
                <a:solidFill>
                  <a:schemeClr val="tx1"/>
                </a:solidFill>
                <a:latin typeface="Arial Narrow" pitchFamily="34" charset="0"/>
              </a:rPr>
              <a:t>1.5bn</a:t>
            </a:r>
          </a:p>
        </p:txBody>
      </p:sp>
      <p:sp>
        <p:nvSpPr>
          <p:cNvPr id="12342" name="Line 54"/>
          <p:cNvSpPr>
            <a:spLocks noChangeShapeType="1"/>
          </p:cNvSpPr>
          <p:nvPr/>
        </p:nvSpPr>
        <p:spPr bwMode="auto">
          <a:xfrm flipH="1">
            <a:off x="4407723" y="5026025"/>
            <a:ext cx="288875" cy="2428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s-MX"/>
          </a:p>
        </p:txBody>
      </p:sp>
      <p:sp>
        <p:nvSpPr>
          <p:cNvPr id="12343" name="Text Box 54"/>
          <p:cNvSpPr txBox="1">
            <a:spLocks noChangeArrowheads="1"/>
          </p:cNvSpPr>
          <p:nvPr/>
        </p:nvSpPr>
        <p:spPr bwMode="auto">
          <a:xfrm>
            <a:off x="5652106" y="6508750"/>
            <a:ext cx="3491894"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r" eaLnBrk="1" hangingPunct="1">
              <a:spcBef>
                <a:spcPct val="0"/>
              </a:spcBef>
              <a:buClrTx/>
              <a:buFontTx/>
              <a:buNone/>
            </a:pPr>
            <a:r>
              <a:rPr lang="es-ES_tradnl" altLang="en-US" sz="1400">
                <a:solidFill>
                  <a:schemeClr val="tx1"/>
                </a:solidFill>
                <a:latin typeface="Arial Narrow" pitchFamily="34" charset="0"/>
              </a:rPr>
              <a:t>Fuente: Bio Economic Research Associates</a:t>
            </a:r>
          </a:p>
        </p:txBody>
      </p:sp>
      <p:sp>
        <p:nvSpPr>
          <p:cNvPr id="12344" name="Rectangle 1"/>
          <p:cNvSpPr>
            <a:spLocks noChangeArrowheads="1"/>
          </p:cNvSpPr>
          <p:nvPr/>
        </p:nvSpPr>
        <p:spPr bwMode="auto">
          <a:xfrm>
            <a:off x="360300" y="173039"/>
            <a:ext cx="8672594"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pt-BR" altLang="en-US" sz="2800" b="1">
                <a:solidFill>
                  <a:schemeClr val="accent2"/>
                </a:solidFill>
              </a:rPr>
              <a:t>Impacto económico de ciertas enfermedades infecciosas</a:t>
            </a:r>
            <a:endParaRPr lang="en-US" altLang="en-US" sz="2800" b="1">
              <a:solidFill>
                <a:schemeClr val="accent2"/>
              </a:solidFill>
            </a:endParaRPr>
          </a:p>
        </p:txBody>
      </p:sp>
    </p:spTree>
    <p:extLst>
      <p:ext uri="{BB962C8B-B14F-4D97-AF65-F5344CB8AC3E}">
        <p14:creationId xmlns:p14="http://schemas.microsoft.com/office/powerpoint/2010/main" val="587053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ítulo 1"/>
          <p:cNvSpPr>
            <a:spLocks noGrp="1"/>
          </p:cNvSpPr>
          <p:nvPr>
            <p:ph type="title"/>
          </p:nvPr>
        </p:nvSpPr>
        <p:spPr/>
        <p:txBody>
          <a:bodyPr/>
          <a:lstStyle/>
          <a:p>
            <a:r>
              <a:rPr lang="es-ES" altLang="en-US" sz="3600" dirty="0" smtClean="0">
                <a:solidFill>
                  <a:srgbClr val="FF0000"/>
                </a:solidFill>
              </a:rPr>
              <a:t>¿Qué necesita la población?</a:t>
            </a:r>
          </a:p>
        </p:txBody>
      </p:sp>
      <p:sp>
        <p:nvSpPr>
          <p:cNvPr id="3" name="Marcador de contenido 2"/>
          <p:cNvSpPr>
            <a:spLocks noGrp="1"/>
          </p:cNvSpPr>
          <p:nvPr>
            <p:ph idx="1"/>
          </p:nvPr>
        </p:nvSpPr>
        <p:spPr>
          <a:xfrm>
            <a:off x="619018" y="1417638"/>
            <a:ext cx="8067862" cy="1854200"/>
          </a:xfrm>
        </p:spPr>
        <p:txBody>
          <a:bodyPr/>
          <a:lstStyle/>
          <a:p>
            <a:pPr>
              <a:defRPr/>
            </a:pPr>
            <a:r>
              <a:rPr lang="es-CR" sz="3200" dirty="0" smtClean="0">
                <a:solidFill>
                  <a:srgbClr val="10273A"/>
                </a:solidFill>
                <a:latin typeface="+mj-lt"/>
                <a:ea typeface="ＭＳ Ｐゴシック" charset="0"/>
                <a:cs typeface="ＭＳ Ｐゴシック" charset="0"/>
              </a:rPr>
              <a:t>Información</a:t>
            </a:r>
            <a:r>
              <a:rPr lang="es-CR" sz="3200" b="1" dirty="0" smtClean="0">
                <a:solidFill>
                  <a:srgbClr val="10273A"/>
                </a:solidFill>
                <a:latin typeface="+mj-lt"/>
                <a:ea typeface="ＭＳ Ｐゴシック" charset="0"/>
                <a:cs typeface="ＭＳ Ｐゴシック" charset="0"/>
              </a:rPr>
              <a:t>:</a:t>
            </a:r>
            <a:r>
              <a:rPr lang="es-CR" sz="3200" dirty="0" smtClean="0">
                <a:solidFill>
                  <a:srgbClr val="10273A"/>
                </a:solidFill>
                <a:latin typeface="+mj-lt"/>
                <a:ea typeface="ＭＳ Ｐゴシック" charset="0"/>
                <a:cs typeface="ＭＳ Ｐゴシック" charset="0"/>
              </a:rPr>
              <a:t> </a:t>
            </a:r>
          </a:p>
          <a:p>
            <a:pPr marL="895350" lvl="1" indent="-363538">
              <a:buFont typeface="Times" charset="0"/>
              <a:buChar char="•"/>
              <a:defRPr/>
            </a:pPr>
            <a:r>
              <a:rPr lang="es-CR" sz="3200" dirty="0" smtClean="0">
                <a:solidFill>
                  <a:srgbClr val="10273A"/>
                </a:solidFill>
                <a:latin typeface="+mj-lt"/>
                <a:ea typeface="ＭＳ Ｐゴシック" charset="0"/>
              </a:rPr>
              <a:t>¿Qué sucedió, a dónde, por qué?, ¿Qué otros riesgos? ¿Qué debo hacer?</a:t>
            </a:r>
          </a:p>
          <a:p>
            <a:pPr marL="895350" indent="-363538">
              <a:defRPr/>
            </a:pPr>
            <a:endParaRPr lang="es-ES" dirty="0"/>
          </a:p>
        </p:txBody>
      </p:sp>
      <p:pic>
        <p:nvPicPr>
          <p:cNvPr id="2150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762" y="3646544"/>
            <a:ext cx="2322109" cy="302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8287" y="3722743"/>
            <a:ext cx="2633205"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agen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45767" y="3400425"/>
            <a:ext cx="3491894"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754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834159" y="1211593"/>
            <a:ext cx="7744068" cy="534987"/>
          </a:xfrm>
        </p:spPr>
        <p:txBody>
          <a:bodyPr/>
          <a:lstStyle/>
          <a:p>
            <a:r>
              <a:rPr lang="es-ES" altLang="en-US" sz="4000" b="1" dirty="0" smtClean="0">
                <a:solidFill>
                  <a:srgbClr val="FF0000"/>
                </a:solidFill>
              </a:rPr>
              <a:t>Comunicación de Riesgo</a:t>
            </a:r>
            <a:br>
              <a:rPr lang="es-ES" altLang="en-US" sz="4000" b="1" dirty="0" smtClean="0">
                <a:solidFill>
                  <a:srgbClr val="FF0000"/>
                </a:solidFill>
              </a:rPr>
            </a:br>
            <a:endParaRPr lang="es-ES" altLang="en-US" sz="4000" b="1" dirty="0" smtClean="0">
              <a:solidFill>
                <a:srgbClr val="FF0000"/>
              </a:solidFill>
            </a:endParaRPr>
          </a:p>
        </p:txBody>
      </p:sp>
      <p:sp>
        <p:nvSpPr>
          <p:cNvPr id="602115" name="Rectangle 3"/>
          <p:cNvSpPr>
            <a:spLocks noGrp="1" noChangeArrowheads="1"/>
          </p:cNvSpPr>
          <p:nvPr>
            <p:ph idx="1"/>
          </p:nvPr>
        </p:nvSpPr>
        <p:spPr>
          <a:xfrm>
            <a:off x="323794" y="1306514"/>
            <a:ext cx="8534506" cy="4327525"/>
          </a:xfrm>
        </p:spPr>
        <p:txBody>
          <a:bodyPr rtlCol="0">
            <a:normAutofit fontScale="70000" lnSpcReduction="20000"/>
          </a:bodyPr>
          <a:lstStyle/>
          <a:p>
            <a:pPr indent="0" fontAlgn="auto">
              <a:lnSpc>
                <a:spcPct val="120000"/>
              </a:lnSpc>
              <a:spcAft>
                <a:spcPts val="0"/>
              </a:spcAft>
              <a:buFontTx/>
              <a:buNone/>
              <a:defRPr/>
            </a:pPr>
            <a:r>
              <a:rPr lang="es-ES_tradnl" sz="3200" dirty="0" smtClean="0">
                <a:solidFill>
                  <a:srgbClr val="000000"/>
                </a:solidFill>
                <a:latin typeface="+mj-lt"/>
              </a:rPr>
              <a:t>Es el </a:t>
            </a:r>
            <a:r>
              <a:rPr lang="es-ES" sz="3200" dirty="0" smtClean="0">
                <a:solidFill>
                  <a:srgbClr val="000000"/>
                </a:solidFill>
                <a:latin typeface="+mj-lt"/>
              </a:rPr>
              <a:t>proceso interactivo de </a:t>
            </a:r>
            <a:r>
              <a:rPr lang="es-ES" sz="3200" u="sng" dirty="0" smtClean="0">
                <a:solidFill>
                  <a:srgbClr val="000000"/>
                </a:solidFill>
                <a:latin typeface="+mj-lt"/>
              </a:rPr>
              <a:t>intercambio de información y coordinación de acciones</a:t>
            </a:r>
            <a:r>
              <a:rPr lang="es-ES" sz="3200" dirty="0" smtClean="0">
                <a:solidFill>
                  <a:srgbClr val="000000"/>
                </a:solidFill>
                <a:latin typeface="+mj-lt"/>
              </a:rPr>
              <a:t> entre autoridades, profesionales de salud pública, interesados directos y comunicadores </a:t>
            </a:r>
            <a:r>
              <a:rPr lang="es-ES" sz="3200" u="sng" dirty="0" smtClean="0">
                <a:solidFill>
                  <a:srgbClr val="000000"/>
                </a:solidFill>
                <a:latin typeface="+mj-lt"/>
              </a:rPr>
              <a:t>para aportar mensajes</a:t>
            </a:r>
            <a:r>
              <a:rPr lang="es-ES" sz="3200" dirty="0" smtClean="0">
                <a:solidFill>
                  <a:srgbClr val="000000"/>
                </a:solidFill>
                <a:latin typeface="+mj-lt"/>
              </a:rPr>
              <a:t> acerca de la naturaleza del riesgo, que incluyan </a:t>
            </a:r>
            <a:r>
              <a:rPr lang="es-ES" sz="3200" u="sng" dirty="0" smtClean="0">
                <a:solidFill>
                  <a:srgbClr val="000000"/>
                </a:solidFill>
                <a:latin typeface="+mj-lt"/>
              </a:rPr>
              <a:t>las preocupaciones y opiniones </a:t>
            </a:r>
            <a:r>
              <a:rPr lang="es-ES" sz="3200" dirty="0" smtClean="0">
                <a:solidFill>
                  <a:srgbClr val="000000"/>
                </a:solidFill>
                <a:latin typeface="+mj-lt"/>
              </a:rPr>
              <a:t>de la población, para que éstos puedan </a:t>
            </a:r>
            <a:r>
              <a:rPr lang="es-ES" sz="3200" u="sng" dirty="0" smtClean="0">
                <a:solidFill>
                  <a:srgbClr val="000000"/>
                </a:solidFill>
                <a:latin typeface="+mj-lt"/>
              </a:rPr>
              <a:t>tomar las mejores decisiones </a:t>
            </a:r>
            <a:r>
              <a:rPr lang="es-ES" sz="3200" dirty="0" smtClean="0">
                <a:solidFill>
                  <a:srgbClr val="000000"/>
                </a:solidFill>
                <a:latin typeface="+mj-lt"/>
              </a:rPr>
              <a:t>para su propio bienestar, el de su familia y su comunidad al momento de una emergencia de salud pública. </a:t>
            </a:r>
          </a:p>
          <a:p>
            <a:pPr indent="0" fontAlgn="auto">
              <a:lnSpc>
                <a:spcPct val="120000"/>
              </a:lnSpc>
              <a:spcAft>
                <a:spcPts val="0"/>
              </a:spcAft>
              <a:buFontTx/>
              <a:buNone/>
              <a:defRPr/>
            </a:pPr>
            <a:endParaRPr lang="es-ES" sz="3100" dirty="0" smtClean="0">
              <a:solidFill>
                <a:srgbClr val="000000"/>
              </a:solidFill>
              <a:latin typeface="+mj-lt"/>
            </a:endParaRPr>
          </a:p>
          <a:p>
            <a:pPr indent="0" algn="ctr" fontAlgn="auto">
              <a:lnSpc>
                <a:spcPct val="120000"/>
              </a:lnSpc>
              <a:spcAft>
                <a:spcPts val="0"/>
              </a:spcAft>
              <a:buFontTx/>
              <a:buNone/>
              <a:defRPr/>
            </a:pPr>
            <a:r>
              <a:rPr lang="es-ES" sz="3100" dirty="0" smtClean="0">
                <a:solidFill>
                  <a:srgbClr val="000000"/>
                </a:solidFill>
                <a:latin typeface="+mj-lt"/>
              </a:rPr>
              <a:t>ES UNA DE LAS 8  CAPACIDADES BÁSICAS DEL RSI</a:t>
            </a:r>
          </a:p>
          <a:p>
            <a:pPr indent="0" algn="ctr" fontAlgn="auto">
              <a:spcBef>
                <a:spcPct val="0"/>
              </a:spcBef>
              <a:spcAft>
                <a:spcPts val="0"/>
              </a:spcAft>
              <a:buFontTx/>
              <a:buNone/>
              <a:defRPr/>
            </a:pPr>
            <a:endParaRPr lang="es-ES" sz="2400" dirty="0" smtClean="0"/>
          </a:p>
        </p:txBody>
      </p:sp>
    </p:spTree>
    <p:extLst>
      <p:ext uri="{BB962C8B-B14F-4D97-AF65-F5344CB8AC3E}">
        <p14:creationId xmlns:p14="http://schemas.microsoft.com/office/powerpoint/2010/main" val="1571092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863450" y="188913"/>
            <a:ext cx="8280550" cy="1143000"/>
          </a:xfrm>
        </p:spPr>
        <p:txBody>
          <a:bodyPr/>
          <a:lstStyle/>
          <a:p>
            <a:r>
              <a:rPr lang="en-US" altLang="ja-JP" sz="4000" smtClean="0">
                <a:solidFill>
                  <a:srgbClr val="FF0000"/>
                </a:solidFill>
                <a:latin typeface="Arial" pitchFamily="34" charset="0"/>
                <a:ea typeface="MS PGothic" pitchFamily="34" charset="-128"/>
              </a:rPr>
              <a:t>Riesgo Real y Riesgo Percibido</a:t>
            </a:r>
          </a:p>
        </p:txBody>
      </p:sp>
      <p:sp>
        <p:nvSpPr>
          <p:cNvPr id="47106" name="Content Placeholder 2"/>
          <p:cNvSpPr>
            <a:spLocks noGrp="1"/>
          </p:cNvSpPr>
          <p:nvPr>
            <p:ph idx="4294967295"/>
          </p:nvPr>
        </p:nvSpPr>
        <p:spPr>
          <a:xfrm>
            <a:off x="301573" y="4365626"/>
            <a:ext cx="8280550" cy="1800225"/>
          </a:xfrm>
        </p:spPr>
        <p:txBody>
          <a:bodyPr rtlCol="0">
            <a:normAutofit fontScale="92500" lnSpcReduction="20000"/>
          </a:bodyPr>
          <a:lstStyle/>
          <a:p>
            <a:pPr fontAlgn="auto">
              <a:spcAft>
                <a:spcPts val="0"/>
              </a:spcAft>
              <a:buFont typeface="Arial"/>
              <a:buChar char="•"/>
              <a:defRPr/>
            </a:pPr>
            <a:r>
              <a:rPr lang="en-US" sz="2400" dirty="0" smtClean="0"/>
              <a:t>Los </a:t>
            </a:r>
            <a:r>
              <a:rPr lang="en-US" sz="2400" dirty="0" err="1" smtClean="0"/>
              <a:t>peligros</a:t>
            </a:r>
            <a:r>
              <a:rPr lang="en-US" sz="2400" dirty="0" smtClean="0"/>
              <a:t> </a:t>
            </a:r>
            <a:r>
              <a:rPr lang="en-US" sz="2400" dirty="0" err="1" smtClean="0"/>
              <a:t>que</a:t>
            </a:r>
            <a:r>
              <a:rPr lang="en-US" sz="2400" dirty="0" smtClean="0"/>
              <a:t> </a:t>
            </a:r>
            <a:r>
              <a:rPr lang="en-US" sz="2400" dirty="0" err="1" smtClean="0"/>
              <a:t>matan</a:t>
            </a:r>
            <a:r>
              <a:rPr lang="en-US" sz="2400" dirty="0" smtClean="0"/>
              <a:t> a </a:t>
            </a:r>
            <a:r>
              <a:rPr lang="en-US" sz="2400" dirty="0" err="1" smtClean="0"/>
              <a:t>las</a:t>
            </a:r>
            <a:r>
              <a:rPr lang="en-US" sz="2400" dirty="0" smtClean="0"/>
              <a:t> personas y los </a:t>
            </a:r>
            <a:r>
              <a:rPr lang="en-US" sz="2400" dirty="0" err="1" smtClean="0"/>
              <a:t>riesgos</a:t>
            </a:r>
            <a:r>
              <a:rPr lang="en-US" sz="2400" dirty="0" smtClean="0"/>
              <a:t> </a:t>
            </a:r>
            <a:r>
              <a:rPr lang="en-US" sz="2400" dirty="0" err="1" smtClean="0"/>
              <a:t>que</a:t>
            </a:r>
            <a:r>
              <a:rPr lang="en-US" sz="2400" dirty="0" smtClean="0"/>
              <a:t> </a:t>
            </a:r>
            <a:r>
              <a:rPr lang="en-US" sz="2400" dirty="0" err="1" smtClean="0"/>
              <a:t>las</a:t>
            </a:r>
            <a:r>
              <a:rPr lang="en-US" sz="2400" dirty="0" smtClean="0"/>
              <a:t> </a:t>
            </a:r>
            <a:r>
              <a:rPr lang="en-US" sz="2400" dirty="0" err="1" smtClean="0"/>
              <a:t>alarman</a:t>
            </a:r>
            <a:r>
              <a:rPr lang="en-US" sz="2400" dirty="0" smtClean="0"/>
              <a:t> son </a:t>
            </a:r>
            <a:r>
              <a:rPr lang="en-US" sz="2400" dirty="0" err="1" smtClean="0"/>
              <a:t>diferentes</a:t>
            </a:r>
            <a:r>
              <a:rPr lang="en-US" sz="2400" dirty="0" smtClean="0"/>
              <a:t>. (</a:t>
            </a:r>
            <a:r>
              <a:rPr lang="en-US" sz="1800" dirty="0" smtClean="0"/>
              <a:t>Sandman 2001)</a:t>
            </a:r>
          </a:p>
          <a:p>
            <a:pPr fontAlgn="auto">
              <a:spcAft>
                <a:spcPts val="0"/>
              </a:spcAft>
              <a:buFont typeface="Arial"/>
              <a:buChar char="•"/>
              <a:defRPr/>
            </a:pPr>
            <a:endParaRPr lang="en-US" sz="1800" dirty="0" smtClean="0"/>
          </a:p>
          <a:p>
            <a:pPr fontAlgn="auto">
              <a:spcAft>
                <a:spcPts val="0"/>
              </a:spcAft>
              <a:buFont typeface="Arial"/>
              <a:buChar char="•"/>
              <a:defRPr/>
            </a:pPr>
            <a:r>
              <a:rPr lang="en-US" sz="2400" dirty="0" smtClean="0"/>
              <a:t>La </a:t>
            </a:r>
            <a:r>
              <a:rPr lang="en-US" sz="2400" dirty="0" err="1" smtClean="0"/>
              <a:t>gente</a:t>
            </a:r>
            <a:r>
              <a:rPr lang="en-US" sz="2400" dirty="0" smtClean="0"/>
              <a:t> </a:t>
            </a:r>
            <a:r>
              <a:rPr lang="en-US" sz="2400" dirty="0" err="1" smtClean="0"/>
              <a:t>responde</a:t>
            </a:r>
            <a:r>
              <a:rPr lang="en-US" sz="2400" dirty="0" smtClean="0"/>
              <a:t> </a:t>
            </a:r>
            <a:r>
              <a:rPr lang="en-US" sz="2400" dirty="0" err="1" smtClean="0"/>
              <a:t>unicamente</a:t>
            </a:r>
            <a:r>
              <a:rPr lang="en-US" sz="2400" dirty="0" smtClean="0"/>
              <a:t> ante los </a:t>
            </a:r>
            <a:r>
              <a:rPr lang="en-US" sz="2400" dirty="0" err="1" smtClean="0"/>
              <a:t>riesgos</a:t>
            </a:r>
            <a:r>
              <a:rPr lang="en-US" sz="2400" dirty="0" smtClean="0"/>
              <a:t> que </a:t>
            </a:r>
            <a:r>
              <a:rPr lang="en-US" sz="2400" dirty="0" err="1" smtClean="0"/>
              <a:t>percibe</a:t>
            </a:r>
            <a:r>
              <a:rPr lang="en-US" sz="2400" dirty="0" smtClean="0"/>
              <a:t>. </a:t>
            </a:r>
            <a:r>
              <a:rPr lang="en-US" sz="1800" dirty="0" smtClean="0"/>
              <a:t>(</a:t>
            </a:r>
            <a:r>
              <a:rPr lang="en-US" sz="1800" dirty="0" err="1" smtClean="0"/>
              <a:t>Slovic</a:t>
            </a:r>
            <a:r>
              <a:rPr lang="en-US" sz="1800" dirty="0" smtClean="0"/>
              <a:t> P </a:t>
            </a:r>
            <a:r>
              <a:rPr lang="en-US" sz="1800" dirty="0" err="1" smtClean="0"/>
              <a:t>Fischoff</a:t>
            </a:r>
            <a:r>
              <a:rPr lang="en-US" sz="1800" dirty="0" smtClean="0"/>
              <a:t>: Facts and Fears: Understanding Perceived Risk 1980)</a:t>
            </a:r>
          </a:p>
        </p:txBody>
      </p:sp>
      <p:sp>
        <p:nvSpPr>
          <p:cNvPr id="6" name="Left-Right Arrow 5"/>
          <p:cNvSpPr/>
          <p:nvPr/>
        </p:nvSpPr>
        <p:spPr>
          <a:xfrm>
            <a:off x="3276032" y="1341438"/>
            <a:ext cx="2664950" cy="1008062"/>
          </a:xfrm>
          <a:prstGeom prst="lef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rgbClr val="FF0000"/>
                </a:solidFill>
                <a:ea typeface="ＭＳ Ｐゴシック" charset="0"/>
                <a:cs typeface="Arial" charset="0"/>
              </a:rPr>
              <a:t>¿</a:t>
            </a:r>
            <a:r>
              <a:rPr lang="en-US" b="1" dirty="0" err="1">
                <a:solidFill>
                  <a:srgbClr val="FF0000"/>
                </a:solidFill>
                <a:ea typeface="ＭＳ Ｐゴシック" charset="0"/>
                <a:cs typeface="Arial" charset="0"/>
              </a:rPr>
              <a:t>Es</a:t>
            </a:r>
            <a:r>
              <a:rPr lang="en-US" b="1" dirty="0">
                <a:solidFill>
                  <a:srgbClr val="FF0000"/>
                </a:solidFill>
                <a:ea typeface="ＭＳ Ｐゴシック" charset="0"/>
                <a:cs typeface="Arial" charset="0"/>
              </a:rPr>
              <a:t> lo </a:t>
            </a:r>
            <a:r>
              <a:rPr lang="en-US" b="1" dirty="0" err="1">
                <a:solidFill>
                  <a:srgbClr val="FF0000"/>
                </a:solidFill>
                <a:ea typeface="ＭＳ Ｐゴシック" charset="0"/>
                <a:cs typeface="Arial" charset="0"/>
              </a:rPr>
              <a:t>mismo</a:t>
            </a:r>
            <a:r>
              <a:rPr lang="en-US" b="1" dirty="0">
                <a:solidFill>
                  <a:srgbClr val="FF0000"/>
                </a:solidFill>
                <a:ea typeface="ＭＳ Ｐゴシック" charset="0"/>
                <a:cs typeface="Arial" charset="0"/>
              </a:rPr>
              <a:t>?</a:t>
            </a:r>
          </a:p>
        </p:txBody>
      </p:sp>
      <p:pic>
        <p:nvPicPr>
          <p:cNvPr id="23557" name="Imagen 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1573" y="1357313"/>
            <a:ext cx="2920493" cy="218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Imagen 6"/>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28279" y="1331913"/>
            <a:ext cx="2949063"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003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1" descr="Miedo.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1381" y="908050"/>
            <a:ext cx="7417100"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2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80934" y="762000"/>
            <a:ext cx="8229759" cy="1143000"/>
          </a:xfrm>
        </p:spPr>
        <p:txBody>
          <a:bodyPr/>
          <a:lstStyle/>
          <a:p>
            <a:r>
              <a:rPr lang="es-CR" altLang="ja-JP" sz="3600" b="1" smtClean="0">
                <a:solidFill>
                  <a:srgbClr val="FF0000"/>
                </a:solidFill>
                <a:latin typeface="Arial" pitchFamily="34" charset="0"/>
                <a:ea typeface="MS PGothic" pitchFamily="34" charset="-128"/>
              </a:rPr>
              <a:t> </a:t>
            </a:r>
            <a:r>
              <a:rPr lang="es-CR" altLang="ja-JP" sz="3600" b="1" smtClean="0">
                <a:solidFill>
                  <a:srgbClr val="FF0000"/>
                </a:solidFill>
                <a:ea typeface="MS PGothic" pitchFamily="34" charset="-128"/>
              </a:rPr>
              <a:t>Normas Comunicación de Riesgos</a:t>
            </a:r>
            <a:endParaRPr lang="en-US" altLang="ja-JP" sz="3600" b="1" smtClean="0">
              <a:solidFill>
                <a:srgbClr val="FF0000"/>
              </a:solidFill>
              <a:ea typeface="MS PGothic" pitchFamily="34" charset="-128"/>
            </a:endParaRPr>
          </a:p>
        </p:txBody>
      </p:sp>
      <p:sp>
        <p:nvSpPr>
          <p:cNvPr id="25603" name="Content Placeholder 2"/>
          <p:cNvSpPr>
            <a:spLocks noGrp="1"/>
          </p:cNvSpPr>
          <p:nvPr>
            <p:ph idx="1"/>
          </p:nvPr>
        </p:nvSpPr>
        <p:spPr>
          <a:xfrm>
            <a:off x="619018" y="2250146"/>
            <a:ext cx="8335796" cy="3900487"/>
          </a:xfrm>
        </p:spPr>
        <p:txBody>
          <a:bodyPr/>
          <a:lstStyle/>
          <a:p>
            <a:pPr marL="457200" indent="-457200">
              <a:spcBef>
                <a:spcPct val="50000"/>
              </a:spcBef>
              <a:buFontTx/>
              <a:buAutoNum type="arabicPeriod"/>
            </a:pPr>
            <a:r>
              <a:rPr lang="es-ES" altLang="en-US" sz="2800" dirty="0" smtClean="0">
                <a:solidFill>
                  <a:srgbClr val="10273A"/>
                </a:solidFill>
                <a:ea typeface="ヒラギノ角ゴ ProN W3"/>
                <a:cs typeface="ヒラギノ角ゴ ProN W3"/>
              </a:rPr>
              <a:t>Confianza</a:t>
            </a:r>
          </a:p>
          <a:p>
            <a:pPr marL="457200" indent="-457200">
              <a:spcBef>
                <a:spcPct val="50000"/>
              </a:spcBef>
              <a:buFontTx/>
              <a:buAutoNum type="arabicPeriod"/>
            </a:pPr>
            <a:r>
              <a:rPr lang="es-ES" altLang="en-US" sz="2800" dirty="0" smtClean="0">
                <a:solidFill>
                  <a:srgbClr val="10273A"/>
                </a:solidFill>
                <a:ea typeface="ヒラギノ角ゴ ProN W3"/>
                <a:cs typeface="ヒラギノ角ゴ ProN W3"/>
              </a:rPr>
              <a:t>Anuncio temprano</a:t>
            </a:r>
          </a:p>
          <a:p>
            <a:pPr marL="457200" indent="-457200">
              <a:spcBef>
                <a:spcPct val="50000"/>
              </a:spcBef>
              <a:buFontTx/>
              <a:buAutoNum type="arabicPeriod"/>
            </a:pPr>
            <a:r>
              <a:rPr lang="es-ES" altLang="en-US" sz="2800" dirty="0" smtClean="0">
                <a:solidFill>
                  <a:srgbClr val="10273A"/>
                </a:solidFill>
                <a:ea typeface="ヒラギノ角ゴ ProN W3"/>
                <a:cs typeface="ヒラギノ角ゴ ProN W3"/>
              </a:rPr>
              <a:t>Transparencia</a:t>
            </a:r>
          </a:p>
          <a:p>
            <a:pPr marL="457200" indent="-457200">
              <a:spcBef>
                <a:spcPct val="50000"/>
              </a:spcBef>
              <a:buFontTx/>
              <a:buAutoNum type="arabicPeriod"/>
            </a:pPr>
            <a:r>
              <a:rPr lang="es-ES" altLang="en-US" sz="2800" dirty="0" smtClean="0">
                <a:solidFill>
                  <a:srgbClr val="10273A"/>
                </a:solidFill>
                <a:ea typeface="ヒラギノ角ゴ ProN W3"/>
                <a:cs typeface="ヒラギノ角ゴ ProN W3"/>
              </a:rPr>
              <a:t>Vigilancia de la Comunicación</a:t>
            </a:r>
          </a:p>
          <a:p>
            <a:pPr marL="457200" indent="-457200">
              <a:spcBef>
                <a:spcPct val="50000"/>
              </a:spcBef>
              <a:buFontTx/>
              <a:buAutoNum type="arabicPeriod"/>
            </a:pPr>
            <a:r>
              <a:rPr lang="es-ES" altLang="en-US" sz="2800" dirty="0" smtClean="0">
                <a:solidFill>
                  <a:srgbClr val="10273A"/>
                </a:solidFill>
                <a:ea typeface="ヒラギノ角ゴ ProN W3"/>
                <a:cs typeface="ヒラギノ角ゴ ProN W3"/>
              </a:rPr>
              <a:t>Planificación de una estrategia de comunicación de riesgo</a:t>
            </a:r>
            <a:endParaRPr lang="en-US" altLang="en-US" sz="2800" dirty="0" smtClean="0">
              <a:solidFill>
                <a:srgbClr val="10273A"/>
              </a:solidFill>
              <a:ea typeface="ヒラギノ角ゴ ProN W3"/>
              <a:cs typeface="ヒラギノ角ゴ ProN W3"/>
            </a:endParaRPr>
          </a:p>
          <a:p>
            <a:pPr marL="457200" indent="-457200"/>
            <a:endParaRPr lang="en-US" altLang="en-US" dirty="0" smtClean="0"/>
          </a:p>
        </p:txBody>
      </p:sp>
    </p:spTree>
    <p:extLst>
      <p:ext uri="{BB962C8B-B14F-4D97-AF65-F5344CB8AC3E}">
        <p14:creationId xmlns:p14="http://schemas.microsoft.com/office/powerpoint/2010/main" val="334473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Line 2"/>
          <p:cNvSpPr>
            <a:spLocks noChangeShapeType="1"/>
          </p:cNvSpPr>
          <p:nvPr/>
        </p:nvSpPr>
        <p:spPr bwMode="auto">
          <a:xfrm>
            <a:off x="914242" y="4267200"/>
            <a:ext cx="6834588" cy="25400"/>
          </a:xfrm>
          <a:prstGeom prst="line">
            <a:avLst/>
          </a:prstGeom>
          <a:noFill/>
          <a:ln w="76200">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43011" name="AutoShape 4"/>
          <p:cNvSpPr>
            <a:spLocks/>
          </p:cNvSpPr>
          <p:nvPr/>
        </p:nvSpPr>
        <p:spPr bwMode="auto">
          <a:xfrm rot="-5400000">
            <a:off x="4894971" y="2800634"/>
            <a:ext cx="333375" cy="3266508"/>
          </a:xfrm>
          <a:prstGeom prst="leftBrace">
            <a:avLst>
              <a:gd name="adj1" fmla="val 81667"/>
              <a:gd name="adj2" fmla="val 49995"/>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lIns="91435" tIns="45718" rIns="91435" bIns="45718"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s-ES_tradnl" altLang="es-HN" sz="1800">
              <a:solidFill>
                <a:schemeClr val="tx1"/>
              </a:solidFill>
            </a:endParaRPr>
          </a:p>
        </p:txBody>
      </p:sp>
      <p:sp>
        <p:nvSpPr>
          <p:cNvPr id="43012" name="Text Box 9"/>
          <p:cNvSpPr txBox="1">
            <a:spLocks noChangeArrowheads="1"/>
          </p:cNvSpPr>
          <p:nvPr/>
        </p:nvSpPr>
        <p:spPr bwMode="auto">
          <a:xfrm>
            <a:off x="3552208" y="5037139"/>
            <a:ext cx="2820498"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a:buClrTx/>
              <a:buFontTx/>
              <a:buNone/>
            </a:pPr>
            <a:r>
              <a:rPr lang="es-ES_tradnl" altLang="es-HN" sz="1800" b="1">
                <a:solidFill>
                  <a:schemeClr val="tx1"/>
                </a:solidFill>
                <a:ea typeface="ヒラギノ角ゴ ProN W3"/>
                <a:cs typeface="Tahoma" pitchFamily="34" charset="0"/>
              </a:rPr>
              <a:t>Activación del plan de crisis evaluación y monitoreo</a:t>
            </a:r>
          </a:p>
        </p:txBody>
      </p:sp>
      <p:grpSp>
        <p:nvGrpSpPr>
          <p:cNvPr id="43013" name="Group 37"/>
          <p:cNvGrpSpPr>
            <a:grpSpLocks/>
          </p:cNvGrpSpPr>
          <p:nvPr/>
        </p:nvGrpSpPr>
        <p:grpSpPr bwMode="auto">
          <a:xfrm>
            <a:off x="914241" y="2514600"/>
            <a:ext cx="7036166" cy="1758950"/>
            <a:chOff x="413657" y="5354184"/>
            <a:chExt cx="8191501" cy="2001837"/>
          </a:xfrm>
        </p:grpSpPr>
        <p:sp>
          <p:nvSpPr>
            <p:cNvPr id="43032" name="Freeform 3"/>
            <p:cNvSpPr>
              <a:spLocks/>
            </p:cNvSpPr>
            <p:nvPr/>
          </p:nvSpPr>
          <p:spPr bwMode="auto">
            <a:xfrm>
              <a:off x="3521983" y="5354184"/>
              <a:ext cx="5083175" cy="2001837"/>
            </a:xfrm>
            <a:custGeom>
              <a:avLst/>
              <a:gdLst>
                <a:gd name="T0" fmla="*/ 0 w 3202"/>
                <a:gd name="T1" fmla="*/ 2147483647 h 1261"/>
                <a:gd name="T2" fmla="*/ 2147483647 w 3202"/>
                <a:gd name="T3" fmla="*/ 2147483647 h 1261"/>
                <a:gd name="T4" fmla="*/ 2147483647 w 3202"/>
                <a:gd name="T5" fmla="*/ 2147483647 h 1261"/>
                <a:gd name="T6" fmla="*/ 2147483647 w 3202"/>
                <a:gd name="T7" fmla="*/ 2147483647 h 1261"/>
                <a:gd name="T8" fmla="*/ 2147483647 w 3202"/>
                <a:gd name="T9" fmla="*/ 2147483647 h 1261"/>
                <a:gd name="T10" fmla="*/ 2147483647 w 3202"/>
                <a:gd name="T11" fmla="*/ 2147483647 h 1261"/>
                <a:gd name="T12" fmla="*/ 2147483647 w 3202"/>
                <a:gd name="T13" fmla="*/ 2147483647 h 1261"/>
                <a:gd name="T14" fmla="*/ 0 60000 65536"/>
                <a:gd name="T15" fmla="*/ 0 60000 65536"/>
                <a:gd name="T16" fmla="*/ 0 60000 65536"/>
                <a:gd name="T17" fmla="*/ 0 60000 65536"/>
                <a:gd name="T18" fmla="*/ 0 60000 65536"/>
                <a:gd name="T19" fmla="*/ 0 60000 65536"/>
                <a:gd name="T20" fmla="*/ 0 60000 65536"/>
                <a:gd name="T21" fmla="*/ 0 w 3202"/>
                <a:gd name="T22" fmla="*/ 0 h 1261"/>
                <a:gd name="T23" fmla="*/ 3202 w 3202"/>
                <a:gd name="T24" fmla="*/ 1261 h 12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2" h="1261">
                  <a:moveTo>
                    <a:pt x="0" y="1204"/>
                  </a:moveTo>
                  <a:cubicBezTo>
                    <a:pt x="66" y="1168"/>
                    <a:pt x="167" y="1173"/>
                    <a:pt x="394" y="985"/>
                  </a:cubicBezTo>
                  <a:cubicBezTo>
                    <a:pt x="621" y="797"/>
                    <a:pt x="1130" y="146"/>
                    <a:pt x="1362" y="73"/>
                  </a:cubicBezTo>
                  <a:cubicBezTo>
                    <a:pt x="1594" y="0"/>
                    <a:pt x="1643" y="377"/>
                    <a:pt x="1786" y="545"/>
                  </a:cubicBezTo>
                  <a:cubicBezTo>
                    <a:pt x="1929" y="713"/>
                    <a:pt x="2002" y="966"/>
                    <a:pt x="2218" y="1081"/>
                  </a:cubicBezTo>
                  <a:cubicBezTo>
                    <a:pt x="2434" y="1196"/>
                    <a:pt x="2960" y="1203"/>
                    <a:pt x="3081" y="1232"/>
                  </a:cubicBezTo>
                  <a:cubicBezTo>
                    <a:pt x="3202" y="1261"/>
                    <a:pt x="2973" y="1250"/>
                    <a:pt x="2944" y="1255"/>
                  </a:cubicBezTo>
                </a:path>
              </a:pathLst>
            </a:custGeom>
            <a:noFill/>
            <a:ln w="603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endParaRPr lang="es-MX"/>
            </a:p>
          </p:txBody>
        </p:sp>
        <p:sp>
          <p:nvSpPr>
            <p:cNvPr id="43033" name="Freeform 10"/>
            <p:cNvSpPr>
              <a:spLocks/>
            </p:cNvSpPr>
            <p:nvPr/>
          </p:nvSpPr>
          <p:spPr bwMode="auto">
            <a:xfrm>
              <a:off x="413657" y="7174367"/>
              <a:ext cx="3124200" cy="119062"/>
            </a:xfrm>
            <a:custGeom>
              <a:avLst/>
              <a:gdLst>
                <a:gd name="T0" fmla="*/ 0 w 1968"/>
                <a:gd name="T1" fmla="*/ 2147483647 h 75"/>
                <a:gd name="T2" fmla="*/ 2147483647 w 1968"/>
                <a:gd name="T3" fmla="*/ 2147483647 h 75"/>
                <a:gd name="T4" fmla="*/ 2147483647 w 1968"/>
                <a:gd name="T5" fmla="*/ 2147483647 h 75"/>
                <a:gd name="T6" fmla="*/ 2147483647 w 1968"/>
                <a:gd name="T7" fmla="*/ 2147483647 h 75"/>
                <a:gd name="T8" fmla="*/ 2147483647 w 1968"/>
                <a:gd name="T9" fmla="*/ 2147483647 h 75"/>
                <a:gd name="T10" fmla="*/ 2147483647 w 1968"/>
                <a:gd name="T11" fmla="*/ 2147483647 h 75"/>
                <a:gd name="T12" fmla="*/ 2147483647 w 1968"/>
                <a:gd name="T13" fmla="*/ 2147483647 h 75"/>
                <a:gd name="T14" fmla="*/ 2147483647 w 1968"/>
                <a:gd name="T15" fmla="*/ 2147483647 h 75"/>
                <a:gd name="T16" fmla="*/ 2147483647 w 1968"/>
                <a:gd name="T17" fmla="*/ 2147483647 h 75"/>
                <a:gd name="T18" fmla="*/ 2147483647 w 1968"/>
                <a:gd name="T19" fmla="*/ 2147483647 h 75"/>
                <a:gd name="T20" fmla="*/ 2147483647 w 1968"/>
                <a:gd name="T21" fmla="*/ 2147483647 h 75"/>
                <a:gd name="T22" fmla="*/ 2147483647 w 1968"/>
                <a:gd name="T23" fmla="*/ 2147483647 h 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8"/>
                <a:gd name="T37" fmla="*/ 0 h 75"/>
                <a:gd name="T38" fmla="*/ 1968 w 1968"/>
                <a:gd name="T39" fmla="*/ 75 h 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8" h="75">
                  <a:moveTo>
                    <a:pt x="0" y="67"/>
                  </a:moveTo>
                  <a:cubicBezTo>
                    <a:pt x="25" y="40"/>
                    <a:pt x="51" y="14"/>
                    <a:pt x="96" y="11"/>
                  </a:cubicBezTo>
                  <a:cubicBezTo>
                    <a:pt x="141" y="8"/>
                    <a:pt x="203" y="50"/>
                    <a:pt x="272" y="51"/>
                  </a:cubicBezTo>
                  <a:cubicBezTo>
                    <a:pt x="341" y="52"/>
                    <a:pt x="428" y="16"/>
                    <a:pt x="512" y="19"/>
                  </a:cubicBezTo>
                  <a:cubicBezTo>
                    <a:pt x="596" y="22"/>
                    <a:pt x="715" y="70"/>
                    <a:pt x="776" y="67"/>
                  </a:cubicBezTo>
                  <a:cubicBezTo>
                    <a:pt x="837" y="64"/>
                    <a:pt x="828" y="2"/>
                    <a:pt x="880" y="3"/>
                  </a:cubicBezTo>
                  <a:cubicBezTo>
                    <a:pt x="932" y="4"/>
                    <a:pt x="1039" y="75"/>
                    <a:pt x="1088" y="75"/>
                  </a:cubicBezTo>
                  <a:cubicBezTo>
                    <a:pt x="1137" y="75"/>
                    <a:pt x="1124" y="6"/>
                    <a:pt x="1176" y="3"/>
                  </a:cubicBezTo>
                  <a:cubicBezTo>
                    <a:pt x="1228" y="0"/>
                    <a:pt x="1323" y="58"/>
                    <a:pt x="1400" y="59"/>
                  </a:cubicBezTo>
                  <a:cubicBezTo>
                    <a:pt x="1477" y="60"/>
                    <a:pt x="1568" y="11"/>
                    <a:pt x="1640" y="11"/>
                  </a:cubicBezTo>
                  <a:cubicBezTo>
                    <a:pt x="1712" y="11"/>
                    <a:pt x="1777" y="51"/>
                    <a:pt x="1832" y="59"/>
                  </a:cubicBezTo>
                  <a:cubicBezTo>
                    <a:pt x="1887" y="67"/>
                    <a:pt x="1945" y="59"/>
                    <a:pt x="1968" y="59"/>
                  </a:cubicBezTo>
                </a:path>
              </a:pathLst>
            </a:custGeom>
            <a:noFill/>
            <a:ln w="635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1435" tIns="45718" rIns="91435" bIns="45718"/>
            <a:lstStyle/>
            <a:p>
              <a:endParaRPr lang="es-MX"/>
            </a:p>
          </p:txBody>
        </p:sp>
      </p:grpSp>
      <p:sp>
        <p:nvSpPr>
          <p:cNvPr id="43014" name="Freeform 16"/>
          <p:cNvSpPr>
            <a:spLocks/>
          </p:cNvSpPr>
          <p:nvPr/>
        </p:nvSpPr>
        <p:spPr bwMode="auto">
          <a:xfrm rot="-254626">
            <a:off x="3580778" y="3657601"/>
            <a:ext cx="1298350" cy="587375"/>
          </a:xfrm>
          <a:custGeom>
            <a:avLst/>
            <a:gdLst>
              <a:gd name="T0" fmla="*/ 0 w 1032"/>
              <a:gd name="T1" fmla="*/ 2147483647 h 312"/>
              <a:gd name="T2" fmla="*/ 2147483647 w 1032"/>
              <a:gd name="T3" fmla="*/ 2147483647 h 312"/>
              <a:gd name="T4" fmla="*/ 2147483647 w 1032"/>
              <a:gd name="T5" fmla="*/ 0 h 312"/>
              <a:gd name="T6" fmla="*/ 2147483647 w 1032"/>
              <a:gd name="T7" fmla="*/ 2147483647 h 312"/>
              <a:gd name="T8" fmla="*/ 2147483647 w 1032"/>
              <a:gd name="T9" fmla="*/ 2147483647 h 312"/>
              <a:gd name="T10" fmla="*/ 0 60000 65536"/>
              <a:gd name="T11" fmla="*/ 0 60000 65536"/>
              <a:gd name="T12" fmla="*/ 0 60000 65536"/>
              <a:gd name="T13" fmla="*/ 0 60000 65536"/>
              <a:gd name="T14" fmla="*/ 0 60000 65536"/>
              <a:gd name="T15" fmla="*/ 0 w 1032"/>
              <a:gd name="T16" fmla="*/ 0 h 312"/>
              <a:gd name="T17" fmla="*/ 1032 w 1032"/>
              <a:gd name="T18" fmla="*/ 312 h 312"/>
            </a:gdLst>
            <a:ahLst/>
            <a:cxnLst>
              <a:cxn ang="T10">
                <a:pos x="T0" y="T1"/>
              </a:cxn>
              <a:cxn ang="T11">
                <a:pos x="T2" y="T3"/>
              </a:cxn>
              <a:cxn ang="T12">
                <a:pos x="T4" y="T5"/>
              </a:cxn>
              <a:cxn ang="T13">
                <a:pos x="T6" y="T7"/>
              </a:cxn>
              <a:cxn ang="T14">
                <a:pos x="T8" y="T9"/>
              </a:cxn>
            </a:cxnLst>
            <a:rect l="T15" t="T16" r="T17" b="T18"/>
            <a:pathLst>
              <a:path w="1032" h="312">
                <a:moveTo>
                  <a:pt x="0" y="278"/>
                </a:moveTo>
                <a:cubicBezTo>
                  <a:pt x="64" y="258"/>
                  <a:pt x="271" y="206"/>
                  <a:pt x="384" y="160"/>
                </a:cubicBezTo>
                <a:cubicBezTo>
                  <a:pt x="497" y="114"/>
                  <a:pt x="611" y="0"/>
                  <a:pt x="680" y="0"/>
                </a:cubicBezTo>
                <a:cubicBezTo>
                  <a:pt x="749" y="0"/>
                  <a:pt x="741" y="108"/>
                  <a:pt x="800" y="160"/>
                </a:cubicBezTo>
                <a:cubicBezTo>
                  <a:pt x="859" y="212"/>
                  <a:pt x="984" y="280"/>
                  <a:pt x="1032" y="312"/>
                </a:cubicBezTo>
              </a:path>
            </a:pathLst>
          </a:custGeom>
          <a:solidFill>
            <a:srgbClr val="E60424"/>
          </a:solidFill>
          <a:ln w="9525">
            <a:solidFill>
              <a:schemeClr val="tx1"/>
            </a:solidFill>
            <a:round/>
            <a:headEnd/>
            <a:tailEnd/>
          </a:ln>
        </p:spPr>
        <p:txBody>
          <a:bodyPr lIns="91435" tIns="45718" rIns="91435" bIns="45718"/>
          <a:lstStyle/>
          <a:p>
            <a:endParaRPr lang="es-MX"/>
          </a:p>
        </p:txBody>
      </p:sp>
      <p:sp>
        <p:nvSpPr>
          <p:cNvPr id="43015" name="Text Box 19"/>
          <p:cNvSpPr txBox="1">
            <a:spLocks noChangeArrowheads="1"/>
          </p:cNvSpPr>
          <p:nvPr/>
        </p:nvSpPr>
        <p:spPr bwMode="auto">
          <a:xfrm rot="2412780">
            <a:off x="3580778" y="2438400"/>
            <a:ext cx="1144389" cy="469900"/>
          </a:xfrm>
          <a:prstGeom prst="rect">
            <a:avLst/>
          </a:prstGeom>
          <a:solidFill>
            <a:srgbClr val="FF0000"/>
          </a:solidFill>
          <a:ln w="19050">
            <a:solidFill>
              <a:schemeClr val="bg1"/>
            </a:solidFill>
            <a:miter lim="800000"/>
            <a:headEnd/>
            <a:tailEnd/>
          </a:ln>
        </p:spPr>
        <p:txBody>
          <a:bodyPr lIns="91435" tIns="45718" rIns="91435" bIns="4571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spcBef>
                <a:spcPct val="50000"/>
              </a:spcBef>
              <a:buClrTx/>
              <a:buFontTx/>
              <a:buNone/>
            </a:pPr>
            <a:r>
              <a:rPr lang="es-ES_tradnl" altLang="es-HN" sz="1200" b="1">
                <a:solidFill>
                  <a:schemeClr val="tx1"/>
                </a:solidFill>
                <a:latin typeface="Gill Sans"/>
                <a:ea typeface="ヒラギノ角ゴ ProN W3"/>
                <a:cs typeface="Tahoma" pitchFamily="34" charset="0"/>
              </a:rPr>
              <a:t>Oportunidad de Control</a:t>
            </a:r>
          </a:p>
        </p:txBody>
      </p:sp>
      <p:sp>
        <p:nvSpPr>
          <p:cNvPr id="43016" name="AutoShape 33"/>
          <p:cNvSpPr>
            <a:spLocks/>
          </p:cNvSpPr>
          <p:nvPr/>
        </p:nvSpPr>
        <p:spPr bwMode="auto">
          <a:xfrm rot="5400000">
            <a:off x="4597366" y="3457012"/>
            <a:ext cx="347662" cy="2650665"/>
          </a:xfrm>
          <a:prstGeom prst="rightBrace">
            <a:avLst>
              <a:gd name="adj1" fmla="val 6354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vert="eaVert" wrap="none" lIns="91435" tIns="45718" rIns="91435" bIns="45718"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s-ES_tradnl" altLang="es-HN" sz="1800">
              <a:solidFill>
                <a:schemeClr val="tx1"/>
              </a:solidFill>
            </a:endParaRPr>
          </a:p>
        </p:txBody>
      </p:sp>
      <p:sp>
        <p:nvSpPr>
          <p:cNvPr id="43017" name="AutoShape 35"/>
          <p:cNvSpPr>
            <a:spLocks noChangeArrowheads="1"/>
          </p:cNvSpPr>
          <p:nvPr/>
        </p:nvSpPr>
        <p:spPr bwMode="auto">
          <a:xfrm>
            <a:off x="4877541" y="1752600"/>
            <a:ext cx="1295175" cy="1011238"/>
          </a:xfrm>
          <a:prstGeom prst="irregularSeal2">
            <a:avLst/>
          </a:prstGeom>
          <a:solidFill>
            <a:srgbClr val="FF0000"/>
          </a:solidFill>
          <a:ln w="9525">
            <a:solidFill>
              <a:schemeClr val="tx1"/>
            </a:solidFill>
            <a:miter lim="800000"/>
            <a:headEnd/>
            <a:tailEnd/>
          </a:ln>
        </p:spPr>
        <p:txBody>
          <a:bodyPr wrap="none" lIns="91435" tIns="45718" rIns="91435" bIns="45718"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a:spcBef>
                <a:spcPct val="0"/>
              </a:spcBef>
              <a:buClrTx/>
              <a:buFontTx/>
              <a:buNone/>
            </a:pPr>
            <a:r>
              <a:rPr lang="es-ES_tradnl" altLang="es-HN" sz="1600" b="1">
                <a:solidFill>
                  <a:schemeClr val="bg1"/>
                </a:solidFill>
                <a:latin typeface="Gill Sans"/>
                <a:ea typeface="ヒラギノ角ゴ ProN W3"/>
                <a:cs typeface="Tahoma" pitchFamily="34" charset="0"/>
              </a:rPr>
              <a:t>CRISIS</a:t>
            </a:r>
          </a:p>
        </p:txBody>
      </p:sp>
      <p:sp>
        <p:nvSpPr>
          <p:cNvPr id="43018" name="AutoShape 12"/>
          <p:cNvSpPr>
            <a:spLocks/>
          </p:cNvSpPr>
          <p:nvPr/>
        </p:nvSpPr>
        <p:spPr bwMode="auto">
          <a:xfrm>
            <a:off x="304747" y="1295400"/>
            <a:ext cx="1904669" cy="457200"/>
          </a:xfrm>
          <a:prstGeom prst="roundRect">
            <a:avLst>
              <a:gd name="adj" fmla="val 16667"/>
            </a:avLst>
          </a:prstGeom>
          <a:solidFill>
            <a:srgbClr val="FF99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endParaRPr lang="es-ES_tradnl" altLang="es-HN" sz="2000" b="1">
              <a:solidFill>
                <a:schemeClr val="bg1"/>
              </a:solidFill>
              <a:latin typeface="Arial Narrow" pitchFamily="34" charset="0"/>
              <a:ea typeface="ヒラギノ角ゴ ProN W3"/>
              <a:sym typeface="Gill Sans"/>
            </a:endParaRPr>
          </a:p>
          <a:p>
            <a:pPr algn="ctr" eaLnBrk="1" hangingPunct="1">
              <a:spcBef>
                <a:spcPct val="0"/>
              </a:spcBef>
              <a:buClrTx/>
              <a:buFontTx/>
              <a:buNone/>
            </a:pPr>
            <a:r>
              <a:rPr lang="es-ES_tradnl" altLang="es-HN" sz="1800" b="1">
                <a:solidFill>
                  <a:schemeClr val="tx1"/>
                </a:solidFill>
                <a:latin typeface="Arial Narrow" pitchFamily="34" charset="0"/>
                <a:ea typeface="ヒラギノ角ゴ ProN W3"/>
                <a:sym typeface="Gill Sans"/>
              </a:rPr>
              <a:t>PREPARACION</a:t>
            </a:r>
          </a:p>
          <a:p>
            <a:pPr algn="ctr" eaLnBrk="1" hangingPunct="1">
              <a:spcBef>
                <a:spcPct val="0"/>
              </a:spcBef>
              <a:buClrTx/>
              <a:buFontTx/>
              <a:buNone/>
            </a:pPr>
            <a:endParaRPr lang="es-ES_tradnl" altLang="es-HN" sz="1800" b="1">
              <a:solidFill>
                <a:schemeClr val="tx1"/>
              </a:solidFill>
              <a:latin typeface="Arial Narrow" pitchFamily="34" charset="0"/>
              <a:ea typeface="ヒラギノ角ゴ ProN W3"/>
              <a:sym typeface="Gill Sans"/>
            </a:endParaRPr>
          </a:p>
        </p:txBody>
      </p:sp>
      <p:sp>
        <p:nvSpPr>
          <p:cNvPr id="43019" name="AutoShape 13"/>
          <p:cNvSpPr>
            <a:spLocks/>
          </p:cNvSpPr>
          <p:nvPr/>
        </p:nvSpPr>
        <p:spPr bwMode="auto">
          <a:xfrm>
            <a:off x="2361790" y="1219200"/>
            <a:ext cx="1828482" cy="533400"/>
          </a:xfrm>
          <a:prstGeom prst="roundRect">
            <a:avLst>
              <a:gd name="adj" fmla="val 16667"/>
            </a:avLst>
          </a:prstGeom>
          <a:solidFill>
            <a:srgbClr val="FF0000"/>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s-HN" sz="1800" b="1">
                <a:solidFill>
                  <a:schemeClr val="bg1"/>
                </a:solidFill>
                <a:latin typeface="Arial Narrow" pitchFamily="34" charset="0"/>
                <a:ea typeface="ヒラギノ角ゴ ProN W3"/>
                <a:sym typeface="Gill Sans"/>
              </a:rPr>
              <a:t>INICIO DE LA</a:t>
            </a:r>
          </a:p>
          <a:p>
            <a:pPr algn="ctr" eaLnBrk="1" hangingPunct="1">
              <a:spcBef>
                <a:spcPct val="0"/>
              </a:spcBef>
              <a:buClrTx/>
              <a:buFontTx/>
              <a:buNone/>
            </a:pPr>
            <a:r>
              <a:rPr lang="es-ES_tradnl" altLang="es-HN" sz="1800" b="1">
                <a:solidFill>
                  <a:schemeClr val="bg1"/>
                </a:solidFill>
                <a:latin typeface="Arial Narrow" pitchFamily="34" charset="0"/>
                <a:ea typeface="ヒラギノ角ゴ ProN W3"/>
                <a:sym typeface="Gill Sans"/>
              </a:rPr>
              <a:t> EMERGENCIA</a:t>
            </a:r>
          </a:p>
        </p:txBody>
      </p:sp>
      <p:sp>
        <p:nvSpPr>
          <p:cNvPr id="43020" name="AutoShape 14"/>
          <p:cNvSpPr>
            <a:spLocks/>
          </p:cNvSpPr>
          <p:nvPr/>
        </p:nvSpPr>
        <p:spPr bwMode="auto">
          <a:xfrm>
            <a:off x="4572794" y="1295400"/>
            <a:ext cx="1676109" cy="457200"/>
          </a:xfrm>
          <a:prstGeom prst="roundRect">
            <a:avLst>
              <a:gd name="adj" fmla="val 16667"/>
            </a:avLst>
          </a:prstGeom>
          <a:solidFill>
            <a:srgbClr val="FFFF99"/>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s-HN" sz="1800" b="1">
                <a:solidFill>
                  <a:schemeClr val="tx1"/>
                </a:solidFill>
                <a:latin typeface="Arial Narrow" pitchFamily="34" charset="0"/>
                <a:ea typeface="ヒラギノ角ゴ ProN W3"/>
                <a:sym typeface="Gill Sans"/>
              </a:rPr>
              <a:t>CONTROL</a:t>
            </a:r>
          </a:p>
        </p:txBody>
      </p:sp>
      <p:sp>
        <p:nvSpPr>
          <p:cNvPr id="43021" name="AutoShape 15"/>
          <p:cNvSpPr>
            <a:spLocks/>
          </p:cNvSpPr>
          <p:nvPr/>
        </p:nvSpPr>
        <p:spPr bwMode="auto">
          <a:xfrm>
            <a:off x="6477463" y="1295400"/>
            <a:ext cx="1599922" cy="457200"/>
          </a:xfrm>
          <a:prstGeom prst="roundRect">
            <a:avLst>
              <a:gd name="adj" fmla="val 16667"/>
            </a:avLst>
          </a:prstGeom>
          <a:solidFill>
            <a:srgbClr val="CCFFCC"/>
          </a:solidFill>
          <a:ln w="254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5" tIns="45718" rIns="91435" bIns="45718"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s-HN" sz="1800" b="1">
                <a:solidFill>
                  <a:schemeClr val="tx1"/>
                </a:solidFill>
                <a:latin typeface="Arial Narrow" pitchFamily="34" charset="0"/>
                <a:ea typeface="ヒラギノ角ゴ ProN W3"/>
                <a:sym typeface="Gill Sans"/>
              </a:rPr>
              <a:t>RECUPERACION</a:t>
            </a:r>
          </a:p>
        </p:txBody>
      </p:sp>
      <p:grpSp>
        <p:nvGrpSpPr>
          <p:cNvPr id="43022" name="Group 41"/>
          <p:cNvGrpSpPr>
            <a:grpSpLocks/>
          </p:cNvGrpSpPr>
          <p:nvPr/>
        </p:nvGrpSpPr>
        <p:grpSpPr bwMode="auto">
          <a:xfrm>
            <a:off x="6858397" y="2590800"/>
            <a:ext cx="1307873" cy="1524000"/>
            <a:chOff x="7543800" y="1549400"/>
            <a:chExt cx="1308100" cy="1511300"/>
          </a:xfrm>
        </p:grpSpPr>
        <p:sp>
          <p:nvSpPr>
            <p:cNvPr id="43030" name="AutoShape 30"/>
            <p:cNvSpPr>
              <a:spLocks noChangeArrowheads="1"/>
            </p:cNvSpPr>
            <p:nvPr/>
          </p:nvSpPr>
          <p:spPr bwMode="auto">
            <a:xfrm rot="1694247">
              <a:off x="7543800" y="1549400"/>
              <a:ext cx="1308100" cy="584200"/>
            </a:xfrm>
            <a:prstGeom prst="roundRect">
              <a:avLst>
                <a:gd name="adj" fmla="val 16667"/>
              </a:avLst>
            </a:prstGeom>
            <a:solidFill>
              <a:srgbClr val="99CCFF"/>
            </a:solidFill>
            <a:ln w="19050">
              <a:solidFill>
                <a:schemeClr val="tx1"/>
              </a:solidFill>
              <a:round/>
              <a:headEnd/>
              <a:tailEnd/>
            </a:ln>
          </p:spPr>
          <p:txBody>
            <a:bodyPr wrap="none" lIns="91435" tIns="45718" rIns="91435" bIns="45718"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a:spcBef>
                  <a:spcPct val="0"/>
                </a:spcBef>
                <a:buClrTx/>
                <a:buFontTx/>
                <a:buNone/>
              </a:pPr>
              <a:r>
                <a:rPr lang="es-ES_tradnl" altLang="es-HN" sz="1800" b="1">
                  <a:solidFill>
                    <a:schemeClr val="tx1"/>
                  </a:solidFill>
                  <a:latin typeface="Arial Narrow" pitchFamily="34" charset="0"/>
                </a:rPr>
                <a:t>Evaluación</a:t>
              </a:r>
            </a:p>
          </p:txBody>
        </p:sp>
        <p:sp>
          <p:nvSpPr>
            <p:cNvPr id="43031" name="Line 31"/>
            <p:cNvSpPr>
              <a:spLocks noChangeShapeType="1"/>
            </p:cNvSpPr>
            <p:nvPr/>
          </p:nvSpPr>
          <p:spPr bwMode="auto">
            <a:xfrm>
              <a:off x="7962900" y="2057400"/>
              <a:ext cx="215900" cy="10033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MX"/>
            </a:p>
          </p:txBody>
        </p:sp>
      </p:grpSp>
      <p:sp>
        <p:nvSpPr>
          <p:cNvPr id="43023" name="Line 19"/>
          <p:cNvSpPr>
            <a:spLocks noChangeShapeType="1"/>
          </p:cNvSpPr>
          <p:nvPr/>
        </p:nvSpPr>
        <p:spPr bwMode="auto">
          <a:xfrm>
            <a:off x="3047471" y="1828800"/>
            <a:ext cx="457121" cy="2209800"/>
          </a:xfrm>
          <a:prstGeom prst="line">
            <a:avLst/>
          </a:prstGeom>
          <a:noFill/>
          <a:ln w="5715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3024" name="Line 20"/>
          <p:cNvSpPr>
            <a:spLocks noChangeShapeType="1"/>
          </p:cNvSpPr>
          <p:nvPr/>
        </p:nvSpPr>
        <p:spPr bwMode="auto">
          <a:xfrm flipH="1">
            <a:off x="6096529" y="1828800"/>
            <a:ext cx="609494" cy="1600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3025" name="Line 21"/>
          <p:cNvSpPr>
            <a:spLocks noChangeShapeType="1"/>
          </p:cNvSpPr>
          <p:nvPr/>
        </p:nvSpPr>
        <p:spPr bwMode="auto">
          <a:xfrm>
            <a:off x="1196768" y="1822450"/>
            <a:ext cx="320619" cy="25717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43026" name="AutoShape 4"/>
          <p:cNvSpPr>
            <a:spLocks/>
          </p:cNvSpPr>
          <p:nvPr/>
        </p:nvSpPr>
        <p:spPr bwMode="auto">
          <a:xfrm rot="-5400000">
            <a:off x="4405313" y="-3262352"/>
            <a:ext cx="333375" cy="8686879"/>
          </a:xfrm>
          <a:prstGeom prst="leftBrace">
            <a:avLst>
              <a:gd name="adj1" fmla="val 217183"/>
              <a:gd name="adj2" fmla="val 49995"/>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lIns="91435" tIns="45718" rIns="91435" bIns="45718"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endParaRPr lang="es-ES_tradnl" altLang="es-HN" sz="1800">
              <a:solidFill>
                <a:schemeClr val="tx1"/>
              </a:solidFill>
            </a:endParaRPr>
          </a:p>
        </p:txBody>
      </p:sp>
      <p:sp>
        <p:nvSpPr>
          <p:cNvPr id="43027" name="Rectangle 40"/>
          <p:cNvSpPr>
            <a:spLocks noChangeArrowheads="1"/>
          </p:cNvSpPr>
          <p:nvPr/>
        </p:nvSpPr>
        <p:spPr bwMode="auto">
          <a:xfrm>
            <a:off x="533308" y="-26988"/>
            <a:ext cx="8453557" cy="120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0"/>
              </a:spcBef>
              <a:buClrTx/>
              <a:buFontTx/>
              <a:buNone/>
            </a:pPr>
            <a:r>
              <a:rPr lang="es-ES_tradnl" altLang="es-HN" sz="3600">
                <a:solidFill>
                  <a:srgbClr val="3366FF"/>
                </a:solidFill>
                <a:latin typeface="Arial Black" pitchFamily="34" charset="0"/>
                <a:ea typeface="MS PGothic" pitchFamily="34" charset="-128"/>
              </a:rPr>
              <a:t>La estrategia de comunicación de riesgo</a:t>
            </a:r>
          </a:p>
        </p:txBody>
      </p:sp>
      <p:sp>
        <p:nvSpPr>
          <p:cNvPr id="43028" name="Text Box 9"/>
          <p:cNvSpPr txBox="1">
            <a:spLocks noChangeArrowheads="1"/>
          </p:cNvSpPr>
          <p:nvPr/>
        </p:nvSpPr>
        <p:spPr bwMode="auto">
          <a:xfrm>
            <a:off x="6501271" y="4714876"/>
            <a:ext cx="2303063"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buClrTx/>
              <a:buFontTx/>
              <a:buNone/>
            </a:pPr>
            <a:r>
              <a:rPr lang="es-ES_tradnl" altLang="es-HN" sz="1600" b="1">
                <a:solidFill>
                  <a:schemeClr val="tx1"/>
                </a:solidFill>
                <a:ea typeface="ヒラギノ角ゴ ProN W3"/>
                <a:cs typeface="Tahoma" pitchFamily="34" charset="0"/>
              </a:rPr>
              <a:t>Evalúe el plan</a:t>
            </a:r>
          </a:p>
          <a:p>
            <a:pPr>
              <a:buClrTx/>
              <a:buFontTx/>
              <a:buNone/>
            </a:pPr>
            <a:r>
              <a:rPr lang="es-ES_tradnl" altLang="es-HN" sz="1600" b="1">
                <a:solidFill>
                  <a:schemeClr val="tx1"/>
                </a:solidFill>
                <a:ea typeface="ヒラギノ角ゴ ProN W3"/>
                <a:cs typeface="Tahoma" pitchFamily="34" charset="0"/>
              </a:rPr>
              <a:t>Documente las lecciones aprendidas</a:t>
            </a:r>
          </a:p>
          <a:p>
            <a:pPr>
              <a:buClrTx/>
              <a:buFontTx/>
              <a:buNone/>
            </a:pPr>
            <a:r>
              <a:rPr lang="es-ES_tradnl" altLang="es-HN" sz="1600" b="1">
                <a:solidFill>
                  <a:schemeClr val="tx1"/>
                </a:solidFill>
                <a:ea typeface="ヒラギノ角ゴ ProN W3"/>
                <a:cs typeface="Tahoma" pitchFamily="34" charset="0"/>
              </a:rPr>
              <a:t>Identifique acciones para mejorar el plan</a:t>
            </a:r>
          </a:p>
        </p:txBody>
      </p:sp>
      <p:sp>
        <p:nvSpPr>
          <p:cNvPr id="43029" name="Rectangle 40"/>
          <p:cNvSpPr>
            <a:spLocks noChangeArrowheads="1"/>
          </p:cNvSpPr>
          <p:nvPr/>
        </p:nvSpPr>
        <p:spPr bwMode="auto">
          <a:xfrm>
            <a:off x="0" y="4460875"/>
            <a:ext cx="3707756"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4288" tIns="32144" rIns="64288" bIns="32144">
            <a:spAutoFit/>
          </a:bodyPr>
          <a:lstStyle>
            <a:lvl1pPr defTabSz="642938" eaLnBrk="0" hangingPunct="0">
              <a:spcBef>
                <a:spcPct val="20000"/>
              </a:spcBef>
              <a:buClr>
                <a:srgbClr val="0080FF"/>
              </a:buClr>
              <a:buChar char="•"/>
              <a:defRPr sz="2600">
                <a:solidFill>
                  <a:srgbClr val="00005C"/>
                </a:solidFill>
                <a:latin typeface="Arial" pitchFamily="34" charset="0"/>
              </a:defRPr>
            </a:lvl1pPr>
            <a:lvl2pPr marL="742950" indent="-285750" defTabSz="642938" eaLnBrk="0" hangingPunct="0">
              <a:spcBef>
                <a:spcPct val="20000"/>
              </a:spcBef>
              <a:buClr>
                <a:srgbClr val="0080FF"/>
              </a:buClr>
              <a:buChar char="–"/>
              <a:defRPr sz="2400">
                <a:solidFill>
                  <a:srgbClr val="00005C"/>
                </a:solidFill>
                <a:latin typeface="Arial" pitchFamily="34" charset="0"/>
              </a:defRPr>
            </a:lvl2pPr>
            <a:lvl3pPr marL="1143000" indent="-228600" defTabSz="642938" eaLnBrk="0" hangingPunct="0">
              <a:spcBef>
                <a:spcPct val="20000"/>
              </a:spcBef>
              <a:buClr>
                <a:srgbClr val="0080FF"/>
              </a:buClr>
              <a:buChar char="•"/>
              <a:defRPr sz="2000">
                <a:solidFill>
                  <a:srgbClr val="00005C"/>
                </a:solidFill>
                <a:latin typeface="Arial" pitchFamily="34" charset="0"/>
              </a:defRPr>
            </a:lvl3pPr>
            <a:lvl4pPr marL="1600200" indent="-228600" defTabSz="642938" eaLnBrk="0" hangingPunct="0">
              <a:spcBef>
                <a:spcPct val="20000"/>
              </a:spcBef>
              <a:buClr>
                <a:srgbClr val="0080FF"/>
              </a:buClr>
              <a:buChar char="–"/>
              <a:defRPr>
                <a:solidFill>
                  <a:srgbClr val="00005C"/>
                </a:solidFill>
                <a:latin typeface="Arial" pitchFamily="34" charset="0"/>
              </a:defRPr>
            </a:lvl4pPr>
            <a:lvl5pPr marL="2057400" indent="-228600" defTabSz="642938" eaLnBrk="0" hangingPunct="0">
              <a:spcBef>
                <a:spcPct val="20000"/>
              </a:spcBef>
              <a:buClr>
                <a:srgbClr val="0080FF"/>
              </a:buClr>
              <a:buChar char="»"/>
              <a:defRPr sz="1600">
                <a:solidFill>
                  <a:srgbClr val="00005C"/>
                </a:solidFill>
                <a:latin typeface="Arial" pitchFamily="34" charset="0"/>
              </a:defRPr>
            </a:lvl5pPr>
            <a:lvl6pPr marL="2514600" indent="-228600" defTabSz="642938"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defTabSz="642938"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defTabSz="642938"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defTabSz="642938"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pPr>
            <a:r>
              <a:rPr lang="es-ES_tradnl" altLang="es-HN" sz="1200" b="1">
                <a:solidFill>
                  <a:schemeClr val="tx1"/>
                </a:solidFill>
                <a:latin typeface="Times New Roman" pitchFamily="18" charset="0"/>
                <a:ea typeface="ヒラギノ角ゴ ProN W3"/>
                <a:cs typeface="Tahoma" pitchFamily="34" charset="0"/>
              </a:rPr>
              <a:t>Conformación del equipo de comunicación de riesgo</a:t>
            </a:r>
          </a:p>
          <a:p>
            <a:pPr eaLnBrk="1" hangingPunct="1">
              <a:spcBef>
                <a:spcPct val="0"/>
              </a:spcBef>
              <a:buClrTx/>
            </a:pPr>
            <a:r>
              <a:rPr lang="es-ES_tradnl" altLang="es-HN" sz="1200" b="1">
                <a:solidFill>
                  <a:schemeClr val="tx1"/>
                </a:solidFill>
                <a:latin typeface="Times New Roman" pitchFamily="18" charset="0"/>
                <a:ea typeface="ヒラギノ角ゴ ProN W3"/>
                <a:cs typeface="Tahoma" pitchFamily="34" charset="0"/>
              </a:rPr>
              <a:t>Coordinación  interna</a:t>
            </a:r>
          </a:p>
          <a:p>
            <a:pPr eaLnBrk="1" hangingPunct="1">
              <a:spcBef>
                <a:spcPct val="0"/>
              </a:spcBef>
              <a:buClrTx/>
            </a:pPr>
            <a:r>
              <a:rPr lang="es-ES_tradnl" altLang="es-HN" sz="1200" b="1">
                <a:solidFill>
                  <a:schemeClr val="tx1"/>
                </a:solidFill>
                <a:latin typeface="Times New Roman" pitchFamily="18" charset="0"/>
                <a:ea typeface="ヒラギノ角ゴ ProN W3"/>
                <a:cs typeface="Tahoma" pitchFamily="34" charset="0"/>
              </a:rPr>
              <a:t>Coordinación interinstitucional, vínculos con socios y aliados</a:t>
            </a:r>
          </a:p>
          <a:p>
            <a:pPr eaLnBrk="1" hangingPunct="1">
              <a:spcBef>
                <a:spcPct val="0"/>
              </a:spcBef>
              <a:buClrTx/>
            </a:pPr>
            <a:r>
              <a:rPr lang="es-ES_tradnl" altLang="es-HN" sz="1200" b="1">
                <a:solidFill>
                  <a:schemeClr val="tx1"/>
                </a:solidFill>
                <a:latin typeface="Times New Roman" pitchFamily="18" charset="0"/>
                <a:ea typeface="ヒラギノ角ゴ ProN W3"/>
                <a:cs typeface="Tahoma" pitchFamily="34" charset="0"/>
              </a:rPr>
              <a:t>Plan de comunicación crisis</a:t>
            </a:r>
          </a:p>
          <a:p>
            <a:pPr eaLnBrk="1" hangingPunct="1">
              <a:spcBef>
                <a:spcPct val="0"/>
              </a:spcBef>
              <a:buClrTx/>
            </a:pPr>
            <a:r>
              <a:rPr lang="es-ES_tradnl" altLang="es-HN" sz="1200" b="1">
                <a:solidFill>
                  <a:schemeClr val="tx1"/>
                </a:solidFill>
                <a:latin typeface="Times New Roman" pitchFamily="18" charset="0"/>
                <a:ea typeface="ヒラギノ角ゴ ProN W3"/>
                <a:cs typeface="Tahoma" pitchFamily="34" charset="0"/>
              </a:rPr>
              <a:t>Capacitación interna y externa a los diversos públicos</a:t>
            </a:r>
          </a:p>
          <a:p>
            <a:pPr eaLnBrk="1" hangingPunct="1">
              <a:spcBef>
                <a:spcPct val="0"/>
              </a:spcBef>
              <a:buClrTx/>
            </a:pPr>
            <a:r>
              <a:rPr lang="es-ES_tradnl" altLang="es-HN" sz="1200" b="1">
                <a:solidFill>
                  <a:schemeClr val="tx1"/>
                </a:solidFill>
                <a:latin typeface="Times New Roman" pitchFamily="18" charset="0"/>
                <a:ea typeface="ヒラギノ角ゴ ProN W3"/>
                <a:cs typeface="Tahoma" pitchFamily="34" charset="0"/>
              </a:rPr>
              <a:t>Elaboración de mensajes, canales y formatos de difusión para la preparación, respuesta  y  recuperación</a:t>
            </a:r>
          </a:p>
          <a:p>
            <a:pPr eaLnBrk="1" hangingPunct="1">
              <a:spcBef>
                <a:spcPct val="0"/>
              </a:spcBef>
              <a:buClrTx/>
            </a:pPr>
            <a:r>
              <a:rPr lang="es-ES_tradnl" altLang="es-HN" sz="1200" b="1">
                <a:solidFill>
                  <a:schemeClr val="tx1"/>
                </a:solidFill>
                <a:latin typeface="Times New Roman" pitchFamily="18" charset="0"/>
                <a:ea typeface="ヒラギノ角ゴ ProN W3"/>
                <a:cs typeface="Tahoma" pitchFamily="34" charset="0"/>
              </a:rPr>
              <a:t>Vigilancia de la comunicación</a:t>
            </a:r>
          </a:p>
          <a:p>
            <a:pPr eaLnBrk="1" hangingPunct="1">
              <a:spcBef>
                <a:spcPct val="0"/>
              </a:spcBef>
              <a:buClrTx/>
            </a:pPr>
            <a:r>
              <a:rPr lang="es-ES_tradnl" altLang="es-HN" sz="1200" b="1">
                <a:solidFill>
                  <a:schemeClr val="tx1"/>
                </a:solidFill>
                <a:latin typeface="Times New Roman" pitchFamily="18" charset="0"/>
                <a:ea typeface="ヒラギノ角ゴ ProN W3"/>
                <a:cs typeface="Tahoma" pitchFamily="34" charset="0"/>
              </a:rPr>
              <a:t>Plan de medios</a:t>
            </a:r>
          </a:p>
          <a:p>
            <a:pPr eaLnBrk="1" hangingPunct="1">
              <a:spcBef>
                <a:spcPct val="0"/>
              </a:spcBef>
              <a:buClrTx/>
            </a:pPr>
            <a:r>
              <a:rPr lang="es-ES_tradnl" altLang="es-HN" sz="1200" b="1">
                <a:solidFill>
                  <a:schemeClr val="tx1"/>
                </a:solidFill>
                <a:latin typeface="Times New Roman" pitchFamily="18" charset="0"/>
                <a:ea typeface="ヒラギノ角ゴ ProN W3"/>
                <a:cs typeface="Tahoma" pitchFamily="34" charset="0"/>
              </a:rPr>
              <a:t>Gestión de recursos</a:t>
            </a:r>
          </a:p>
        </p:txBody>
      </p:sp>
    </p:spTree>
    <p:extLst>
      <p:ext uri="{BB962C8B-B14F-4D97-AF65-F5344CB8AC3E}">
        <p14:creationId xmlns:p14="http://schemas.microsoft.com/office/powerpoint/2010/main" val="425069652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3 Marcador de pie de página"/>
          <p:cNvSpPr txBox="1">
            <a:spLocks noGrp="1"/>
          </p:cNvSpPr>
          <p:nvPr/>
        </p:nvSpPr>
        <p:spPr bwMode="auto">
          <a:xfrm>
            <a:off x="838055" y="6062663"/>
            <a:ext cx="2514163" cy="457200"/>
          </a:xfrm>
          <a:prstGeom prst="rect">
            <a:avLst/>
          </a:prstGeom>
          <a:noFill/>
          <a:ln>
            <a:miter lim="800000"/>
            <a:headEnd/>
            <a:tailEnd/>
          </a:ln>
        </p:spPr>
        <p:txBody>
          <a:bodyPr/>
          <a:lstStyle/>
          <a:p>
            <a:pPr eaLnBrk="0" hangingPunct="0">
              <a:lnSpc>
                <a:spcPct val="80000"/>
              </a:lnSpc>
              <a:defRPr/>
            </a:pPr>
            <a:endParaRPr lang="es-ES" sz="1400" dirty="0">
              <a:solidFill>
                <a:schemeClr val="accent2"/>
              </a:solidFill>
              <a:latin typeface="+mj-lt"/>
              <a:cs typeface="+mn-cs"/>
            </a:endParaRPr>
          </a:p>
        </p:txBody>
      </p:sp>
      <p:pic>
        <p:nvPicPr>
          <p:cNvPr id="7171" name="Picture 2" descr="IHR-1969-cov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606021">
            <a:off x="3280286" y="1684055"/>
            <a:ext cx="2048358" cy="3436017"/>
          </a:xfrm>
          <a:prstGeom prst="rect">
            <a:avLst/>
          </a:prstGeom>
          <a:noFill/>
          <a:ln>
            <a:noFill/>
          </a:ln>
          <a:effectLst>
            <a:outerShdw dist="53882"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3795" y="1436471"/>
            <a:ext cx="2533300" cy="3459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1 Rectángulo"/>
          <p:cNvSpPr>
            <a:spLocks noChangeArrowheads="1"/>
          </p:cNvSpPr>
          <p:nvPr/>
        </p:nvSpPr>
        <p:spPr bwMode="auto">
          <a:xfrm>
            <a:off x="323795" y="279401"/>
            <a:ext cx="7056799"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ES" altLang="en-US" sz="2400" b="1">
                <a:solidFill>
                  <a:schemeClr val="accent2"/>
                </a:solidFill>
              </a:rPr>
              <a:t>Reglamento Sanitario Internacional (RSI) - 2005</a:t>
            </a:r>
            <a:endParaRPr lang="en-GB" altLang="en-US" sz="2400" b="1">
              <a:solidFill>
                <a:schemeClr val="accent2"/>
              </a:solidFill>
            </a:endParaRPr>
          </a:p>
        </p:txBody>
      </p:sp>
      <p:sp>
        <p:nvSpPr>
          <p:cNvPr id="2" name="1 CuadroTexto"/>
          <p:cNvSpPr txBox="1"/>
          <p:nvPr/>
        </p:nvSpPr>
        <p:spPr>
          <a:xfrm>
            <a:off x="5920425" y="1416904"/>
            <a:ext cx="2920337" cy="3970318"/>
          </a:xfrm>
          <a:prstGeom prst="rect">
            <a:avLst/>
          </a:prstGeom>
          <a:noFill/>
        </p:spPr>
        <p:txBody>
          <a:bodyPr wrap="square" rtlCol="0">
            <a:spAutoFit/>
          </a:bodyPr>
          <a:lstStyle/>
          <a:p>
            <a:pPr algn="just"/>
            <a:r>
              <a:rPr lang="es-ES" dirty="0" smtClean="0">
                <a:solidFill>
                  <a:schemeClr val="tx2"/>
                </a:solidFill>
              </a:rPr>
              <a:t>Marco </a:t>
            </a:r>
            <a:r>
              <a:rPr lang="es-ES" dirty="0">
                <a:solidFill>
                  <a:schemeClr val="tx2"/>
                </a:solidFill>
              </a:rPr>
              <a:t>legal vinculante para que los países miembros de la OMS,  por mandato, deban detectar, comunicar y responder ante emergencias y eventos particulares que existen a nivel mundial como el </a:t>
            </a:r>
            <a:r>
              <a:rPr lang="es-ES" dirty="0" err="1">
                <a:solidFill>
                  <a:schemeClr val="tx2"/>
                </a:solidFill>
              </a:rPr>
              <a:t>ébola</a:t>
            </a:r>
            <a:r>
              <a:rPr lang="es-ES" dirty="0">
                <a:solidFill>
                  <a:schemeClr val="tx2"/>
                </a:solidFill>
              </a:rPr>
              <a:t>, nuevos que están apareciendo como el </a:t>
            </a:r>
            <a:r>
              <a:rPr lang="es-ES" dirty="0" err="1">
                <a:solidFill>
                  <a:schemeClr val="tx2"/>
                </a:solidFill>
              </a:rPr>
              <a:t>MERs</a:t>
            </a:r>
            <a:r>
              <a:rPr lang="es-ES" dirty="0">
                <a:solidFill>
                  <a:schemeClr val="tx2"/>
                </a:solidFill>
              </a:rPr>
              <a:t> coronavirus, otros que están re-emergiendo en nuestro siglo XXI como el cólera en las Américas</a:t>
            </a:r>
            <a:r>
              <a:rPr lang="es-ES" dirty="0"/>
              <a:t>. </a:t>
            </a:r>
          </a:p>
        </p:txBody>
      </p:sp>
    </p:spTree>
    <p:extLst>
      <p:ext uri="{BB962C8B-B14F-4D97-AF65-F5344CB8AC3E}">
        <p14:creationId xmlns:p14="http://schemas.microsoft.com/office/powerpoint/2010/main" val="1954137375"/>
      </p:ext>
    </p:extLst>
  </p:cSld>
  <p:clrMapOvr>
    <a:masterClrMapping/>
  </p:clrMapOvr>
  <p:transition spd="med">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207929" y="523494"/>
            <a:ext cx="5583271" cy="5646077"/>
          </a:xfrm>
        </p:spPr>
        <p:txBody>
          <a:bodyPr/>
          <a:lstStyle/>
          <a:p>
            <a:endParaRPr lang="es-ES" altLang="en-US" sz="2000" dirty="0" smtClean="0">
              <a:cs typeface="Arial" pitchFamily="34" charset="0"/>
            </a:endParaRPr>
          </a:p>
          <a:p>
            <a:pPr algn="just">
              <a:buClr>
                <a:schemeClr val="accent2"/>
              </a:buClr>
            </a:pPr>
            <a:r>
              <a:rPr lang="es-ES" altLang="en-US" sz="2000" dirty="0" smtClean="0">
                <a:cs typeface="Arial" pitchFamily="34" charset="0"/>
              </a:rPr>
              <a:t>15 de Junio 2007 marca un hito histórico en la salud pública mundial.</a:t>
            </a:r>
          </a:p>
          <a:p>
            <a:pPr algn="just">
              <a:buClr>
                <a:schemeClr val="accent2"/>
              </a:buClr>
            </a:pPr>
            <a:endParaRPr lang="es-ES" altLang="en-US" sz="2000" dirty="0" smtClean="0">
              <a:cs typeface="Arial" pitchFamily="34" charset="0"/>
            </a:endParaRPr>
          </a:p>
          <a:p>
            <a:pPr algn="just">
              <a:buClr>
                <a:schemeClr val="accent2"/>
              </a:buClr>
            </a:pPr>
            <a:r>
              <a:rPr lang="es-ES" altLang="en-US" sz="2000" dirty="0" smtClean="0">
                <a:cs typeface="Arial" pitchFamily="34" charset="0"/>
              </a:rPr>
              <a:t>Entra en vigencia el nuevo Reglamento Sanitario Internacional</a:t>
            </a:r>
          </a:p>
          <a:p>
            <a:pPr algn="just">
              <a:buClr>
                <a:schemeClr val="accent2"/>
              </a:buClr>
            </a:pPr>
            <a:endParaRPr lang="es-ES" altLang="en-US" sz="2000" dirty="0" smtClean="0">
              <a:cs typeface="Arial" pitchFamily="34" charset="0"/>
            </a:endParaRPr>
          </a:p>
          <a:p>
            <a:pPr algn="just">
              <a:buClr>
                <a:schemeClr val="accent2"/>
              </a:buClr>
            </a:pPr>
            <a:r>
              <a:rPr lang="es-ES" altLang="en-US" sz="2000" dirty="0">
                <a:cs typeface="Arial" pitchFamily="34" charset="0"/>
              </a:rPr>
              <a:t>C</a:t>
            </a:r>
            <a:r>
              <a:rPr lang="es-ES" altLang="en-US" sz="2000" dirty="0" smtClean="0">
                <a:cs typeface="Arial" pitchFamily="34" charset="0"/>
              </a:rPr>
              <a:t>onsenso de los países miembros de las Naciones </a:t>
            </a:r>
            <a:r>
              <a:rPr lang="es-ES" altLang="en-US" sz="2000" dirty="0">
                <a:cs typeface="Arial" pitchFamily="34" charset="0"/>
              </a:rPr>
              <a:t>U</a:t>
            </a:r>
            <a:r>
              <a:rPr lang="es-ES" altLang="en-US" sz="2000" dirty="0" smtClean="0">
                <a:cs typeface="Arial" pitchFamily="34" charset="0"/>
              </a:rPr>
              <a:t>nidas</a:t>
            </a:r>
          </a:p>
          <a:p>
            <a:pPr algn="just">
              <a:buClr>
                <a:schemeClr val="accent2"/>
              </a:buClr>
            </a:pPr>
            <a:endParaRPr lang="es-ES" altLang="en-US" sz="2000" dirty="0" smtClean="0">
              <a:cs typeface="Arial" pitchFamily="34" charset="0"/>
            </a:endParaRPr>
          </a:p>
          <a:p>
            <a:pPr algn="just">
              <a:buClr>
                <a:schemeClr val="accent2"/>
              </a:buClr>
            </a:pPr>
            <a:r>
              <a:rPr lang="es-MX" altLang="en-US" sz="2000" dirty="0">
                <a:cs typeface="Arial" pitchFamily="34" charset="0"/>
              </a:rPr>
              <a:t> Tiene por objeto </a:t>
            </a:r>
            <a:r>
              <a:rPr lang="es-MX" altLang="en-US" sz="2000" b="1" u="sng" dirty="0">
                <a:cs typeface="Arial" pitchFamily="34" charset="0"/>
              </a:rPr>
              <a:t>ayudar a la comunidad internacional a prevenir y afrontar riesgos agudos de salud pública susceptibles de atravesar fronteras y amenazar a poblaciones de todo el mundo.</a:t>
            </a:r>
            <a:endParaRPr lang="es-ES" altLang="en-US" sz="2000" b="1" u="sng" dirty="0" smtClean="0">
              <a:cs typeface="Arial" pitchFamily="34" charset="0"/>
            </a:endParaRPr>
          </a:p>
        </p:txBody>
      </p:sp>
      <p:pic>
        <p:nvPicPr>
          <p:cNvPr id="8196" name="Picture 5" descr="11504207"/>
          <p:cNvPicPr>
            <a:picLocks noChangeAspect="1" noChangeArrowheads="1"/>
          </p:cNvPicPr>
          <p:nvPr/>
        </p:nvPicPr>
        <p:blipFill>
          <a:blip r:embed="rId3" cstate="email">
            <a:lum bright="6000" contrast="22000"/>
            <a:extLst>
              <a:ext uri="{28A0092B-C50C-407E-A947-70E740481C1C}">
                <a14:useLocalDpi xmlns:a14="http://schemas.microsoft.com/office/drawing/2010/main" val="0"/>
              </a:ext>
            </a:extLst>
          </a:blip>
          <a:srcRect/>
          <a:stretch>
            <a:fillRect/>
          </a:stretch>
        </p:blipFill>
        <p:spPr bwMode="auto">
          <a:xfrm>
            <a:off x="6972798" y="1334541"/>
            <a:ext cx="1918954" cy="2884487"/>
          </a:xfrm>
          <a:prstGeom prst="rect">
            <a:avLst/>
          </a:prstGeom>
          <a:noFill/>
          <a:ln>
            <a:noFill/>
          </a:ln>
          <a:effectLst>
            <a:outerShdw dist="143684" dir="2700000" algn="ctr" rotWithShape="0">
              <a:srgbClr val="00006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8775671"/>
      </p:ext>
    </p:extLst>
  </p:cSld>
  <p:clrMapOvr>
    <a:masterClrMapping/>
  </p:clrMapOvr>
  <p:transition>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ramonpap\AppData\Local\Microsoft\Windows\Temporary Internet Files\Content.Outlook\284KKICN\Chikungunya_SE18_201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635" y="0"/>
            <a:ext cx="5299364"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19903" y="5208391"/>
            <a:ext cx="4870450" cy="1631216"/>
          </a:xfrm>
          <a:prstGeom prst="rect">
            <a:avLst/>
          </a:prstGeom>
          <a:solidFill>
            <a:schemeClr val="tx2">
              <a:lumMod val="20000"/>
              <a:lumOff val="80000"/>
            </a:schemeClr>
          </a:solidFill>
          <a:ln>
            <a:solidFill>
              <a:schemeClr val="tx1"/>
            </a:solidFill>
          </a:ln>
        </p:spPr>
        <p:txBody>
          <a:bodyPr wrap="square">
            <a:spAutoFit/>
          </a:bodyPr>
          <a:lstStyle/>
          <a:p>
            <a:pPr>
              <a:defRPr/>
            </a:pPr>
            <a:r>
              <a:rPr lang="en-US" sz="2000" dirty="0">
                <a:latin typeface="Arial Narrow"/>
                <a:cs typeface="Arial Narrow"/>
              </a:rPr>
              <a:t>Casos </a:t>
            </a:r>
            <a:r>
              <a:rPr lang="en-US" sz="2000" dirty="0" err="1">
                <a:latin typeface="Arial Narrow"/>
                <a:cs typeface="Arial Narrow"/>
              </a:rPr>
              <a:t>sospechosos</a:t>
            </a:r>
            <a:r>
              <a:rPr lang="en-US" sz="2000" dirty="0">
                <a:latin typeface="Arial Narrow"/>
                <a:cs typeface="Arial Narrow"/>
              </a:rPr>
              <a:t>: 1 </a:t>
            </a:r>
            <a:r>
              <a:rPr lang="en-US" sz="2000" dirty="0" smtClean="0">
                <a:latin typeface="Arial Narrow"/>
                <a:cs typeface="Arial Narrow"/>
              </a:rPr>
              <a:t>391 616</a:t>
            </a:r>
          </a:p>
          <a:p>
            <a:pPr>
              <a:defRPr/>
            </a:pPr>
            <a:r>
              <a:rPr lang="en-US" sz="2000" dirty="0" err="1" smtClean="0">
                <a:latin typeface="Arial Narrow"/>
                <a:cs typeface="Arial Narrow"/>
              </a:rPr>
              <a:t>Casos</a:t>
            </a:r>
            <a:r>
              <a:rPr lang="en-US" sz="2000" dirty="0" smtClean="0">
                <a:latin typeface="Arial Narrow"/>
                <a:cs typeface="Arial Narrow"/>
              </a:rPr>
              <a:t> </a:t>
            </a:r>
            <a:r>
              <a:rPr lang="en-US" sz="2000" dirty="0" err="1">
                <a:latin typeface="Arial Narrow"/>
                <a:cs typeface="Arial Narrow"/>
              </a:rPr>
              <a:t>confirmados</a:t>
            </a:r>
            <a:r>
              <a:rPr lang="en-US" sz="2000" dirty="0">
                <a:latin typeface="Arial Narrow"/>
                <a:cs typeface="Arial Narrow"/>
              </a:rPr>
              <a:t>: </a:t>
            </a:r>
            <a:r>
              <a:rPr lang="en-US" sz="2000" dirty="0" smtClean="0">
                <a:latin typeface="Arial Narrow"/>
                <a:cs typeface="Arial Narrow"/>
              </a:rPr>
              <a:t>31 223</a:t>
            </a:r>
            <a:endParaRPr lang="en-US" sz="2000" dirty="0">
              <a:latin typeface="Arial Narrow"/>
              <a:cs typeface="Arial Narrow"/>
            </a:endParaRPr>
          </a:p>
          <a:p>
            <a:pPr>
              <a:defRPr/>
            </a:pPr>
            <a:r>
              <a:rPr lang="en-US" sz="2000" dirty="0" err="1">
                <a:latin typeface="Arial Narrow"/>
                <a:cs typeface="Arial Narrow"/>
              </a:rPr>
              <a:t>Tasa</a:t>
            </a:r>
            <a:r>
              <a:rPr lang="en-US" sz="2000" dirty="0">
                <a:latin typeface="Arial Narrow"/>
                <a:cs typeface="Arial Narrow"/>
              </a:rPr>
              <a:t> de </a:t>
            </a:r>
            <a:r>
              <a:rPr lang="en-US" sz="2000" dirty="0" err="1">
                <a:latin typeface="Arial Narrow"/>
                <a:cs typeface="Arial Narrow"/>
              </a:rPr>
              <a:t>incidencia</a:t>
            </a:r>
            <a:r>
              <a:rPr lang="en-US" sz="2000" dirty="0">
                <a:latin typeface="Arial Narrow"/>
                <a:cs typeface="Arial Narrow"/>
              </a:rPr>
              <a:t> (</a:t>
            </a:r>
            <a:r>
              <a:rPr lang="en-US" sz="2000" dirty="0" err="1">
                <a:latin typeface="Arial Narrow"/>
                <a:cs typeface="Arial Narrow"/>
              </a:rPr>
              <a:t>acumulada</a:t>
            </a:r>
            <a:r>
              <a:rPr lang="en-US" sz="2000" dirty="0">
                <a:latin typeface="Arial Narrow"/>
                <a:cs typeface="Arial Narrow"/>
              </a:rPr>
              <a:t>): </a:t>
            </a:r>
            <a:r>
              <a:rPr lang="en-US" sz="2000" dirty="0" smtClean="0">
                <a:latin typeface="Arial Narrow"/>
                <a:cs typeface="Arial Narrow"/>
              </a:rPr>
              <a:t>305/ </a:t>
            </a:r>
            <a:r>
              <a:rPr lang="en-US" sz="2000" dirty="0">
                <a:latin typeface="Arial Narrow"/>
                <a:cs typeface="Arial Narrow"/>
              </a:rPr>
              <a:t>100 000 </a:t>
            </a:r>
            <a:r>
              <a:rPr lang="en-US" sz="2000" dirty="0" err="1" smtClean="0">
                <a:latin typeface="Arial Narrow"/>
                <a:cs typeface="Arial Narrow"/>
              </a:rPr>
              <a:t>hab</a:t>
            </a:r>
            <a:r>
              <a:rPr lang="en-US" sz="2000" dirty="0" smtClean="0">
                <a:latin typeface="Arial Narrow"/>
                <a:cs typeface="Arial Narrow"/>
              </a:rPr>
              <a:t> (</a:t>
            </a:r>
            <a:r>
              <a:rPr lang="en-US" sz="2000" dirty="0" err="1" smtClean="0">
                <a:latin typeface="Arial Narrow"/>
                <a:cs typeface="Arial Narrow"/>
              </a:rPr>
              <a:t>países</a:t>
            </a:r>
            <a:r>
              <a:rPr lang="en-US" sz="2000" dirty="0" smtClean="0">
                <a:latin typeface="Arial Narrow"/>
                <a:cs typeface="Arial Narrow"/>
              </a:rPr>
              <a:t> con </a:t>
            </a:r>
            <a:r>
              <a:rPr lang="en-US" sz="2000" dirty="0" err="1" smtClean="0">
                <a:latin typeface="Arial Narrow"/>
                <a:cs typeface="Arial Narrow"/>
              </a:rPr>
              <a:t>circulación</a:t>
            </a:r>
            <a:r>
              <a:rPr lang="en-US" sz="2000" dirty="0" smtClean="0">
                <a:latin typeface="Arial Narrow"/>
                <a:cs typeface="Arial Narrow"/>
              </a:rPr>
              <a:t> </a:t>
            </a:r>
            <a:r>
              <a:rPr lang="en-US" sz="2000" dirty="0" err="1" smtClean="0">
                <a:latin typeface="Arial Narrow"/>
                <a:cs typeface="Arial Narrow"/>
              </a:rPr>
              <a:t>autóctona</a:t>
            </a:r>
            <a:r>
              <a:rPr lang="en-US" sz="2000" dirty="0" smtClean="0">
                <a:latin typeface="Arial Narrow"/>
                <a:cs typeface="Arial Narrow"/>
              </a:rPr>
              <a:t>)</a:t>
            </a:r>
            <a:endParaRPr lang="en-US" sz="2000" dirty="0">
              <a:latin typeface="Arial Narrow"/>
              <a:cs typeface="Arial Narrow"/>
            </a:endParaRPr>
          </a:p>
          <a:p>
            <a:pPr>
              <a:defRPr/>
            </a:pPr>
            <a:r>
              <a:rPr lang="en-US" sz="2000" dirty="0" err="1">
                <a:latin typeface="Arial Narrow"/>
                <a:cs typeface="Arial Narrow"/>
              </a:rPr>
              <a:t>Fallecidos</a:t>
            </a:r>
            <a:r>
              <a:rPr lang="en-US" sz="2000" dirty="0">
                <a:latin typeface="Arial Narrow"/>
                <a:cs typeface="Arial Narrow"/>
              </a:rPr>
              <a:t>: </a:t>
            </a:r>
            <a:r>
              <a:rPr lang="en-US" sz="2000" dirty="0" smtClean="0">
                <a:latin typeface="Arial Narrow"/>
                <a:cs typeface="Arial Narrow"/>
              </a:rPr>
              <a:t>194</a:t>
            </a:r>
            <a:endParaRPr lang="en-US" sz="2000" dirty="0">
              <a:latin typeface="Arial Narrow"/>
              <a:cs typeface="Arial Narrow"/>
            </a:endParaRPr>
          </a:p>
        </p:txBody>
      </p:sp>
      <p:sp>
        <p:nvSpPr>
          <p:cNvPr id="3" name="Rectangle 2"/>
          <p:cNvSpPr/>
          <p:nvPr/>
        </p:nvSpPr>
        <p:spPr>
          <a:xfrm>
            <a:off x="6019800" y="3810000"/>
            <a:ext cx="2301015" cy="646331"/>
          </a:xfrm>
          <a:prstGeom prst="rect">
            <a:avLst/>
          </a:prstGeom>
        </p:spPr>
        <p:txBody>
          <a:bodyPr wrap="none">
            <a:spAutoFit/>
          </a:bodyPr>
          <a:lstStyle/>
          <a:p>
            <a:r>
              <a:rPr lang="es-ES" dirty="0" smtClean="0"/>
              <a:t>Mapa interactivo</a:t>
            </a:r>
          </a:p>
          <a:p>
            <a:r>
              <a:rPr lang="es-ES" dirty="0" smtClean="0"/>
              <a:t>http</a:t>
            </a:r>
            <a:r>
              <a:rPr lang="es-ES" dirty="0"/>
              <a:t>://arcg.is/1EtOj8n </a:t>
            </a:r>
            <a:endParaRPr lang="es-ES" dirty="0" smtClean="0"/>
          </a:p>
        </p:txBody>
      </p:sp>
      <p:sp>
        <p:nvSpPr>
          <p:cNvPr id="7" name="Title 4"/>
          <p:cNvSpPr txBox="1">
            <a:spLocks/>
          </p:cNvSpPr>
          <p:nvPr/>
        </p:nvSpPr>
        <p:spPr>
          <a:xfrm>
            <a:off x="5486400" y="325821"/>
            <a:ext cx="3008313" cy="1295400"/>
          </a:xfrm>
          <a:prstGeom prst="rect">
            <a:avLst/>
          </a:prstGeom>
        </p:spPr>
        <p:txBody>
          <a:bodyPr vert="horz" lIns="91440" tIns="45720" rIns="91440" bIns="45720" rtlCol="0" anchor="b">
            <a:normAutofit fontScale="92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pPr algn="ctr"/>
            <a:r>
              <a:rPr lang="en-US" dirty="0" err="1" smtClean="0">
                <a:solidFill>
                  <a:schemeClr val="accent4">
                    <a:lumMod val="75000"/>
                  </a:schemeClr>
                </a:solidFill>
              </a:rPr>
              <a:t>Situación</a:t>
            </a:r>
            <a:r>
              <a:rPr lang="en-US" dirty="0" smtClean="0">
                <a:solidFill>
                  <a:schemeClr val="accent4">
                    <a:lumMod val="75000"/>
                  </a:schemeClr>
                </a:solidFill>
              </a:rPr>
              <a:t> actual</a:t>
            </a:r>
          </a:p>
          <a:p>
            <a:pPr algn="ctr"/>
            <a:endParaRPr lang="en-US" dirty="0">
              <a:solidFill>
                <a:schemeClr val="accent4">
                  <a:lumMod val="75000"/>
                </a:schemeClr>
              </a:solidFill>
            </a:endParaRPr>
          </a:p>
          <a:p>
            <a:pPr algn="ctr"/>
            <a:r>
              <a:rPr lang="en-US" b="0" dirty="0" err="1" smtClean="0">
                <a:solidFill>
                  <a:schemeClr val="accent4">
                    <a:lumMod val="75000"/>
                  </a:schemeClr>
                </a:solidFill>
              </a:rPr>
              <a:t>Distribución</a:t>
            </a:r>
            <a:r>
              <a:rPr lang="en-US" b="0" dirty="0" smtClean="0">
                <a:solidFill>
                  <a:schemeClr val="accent4">
                    <a:lumMod val="75000"/>
                  </a:schemeClr>
                </a:solidFill>
              </a:rPr>
              <a:t> </a:t>
            </a:r>
            <a:r>
              <a:rPr lang="en-US" b="0" dirty="0" err="1" smtClean="0">
                <a:solidFill>
                  <a:schemeClr val="accent4">
                    <a:lumMod val="75000"/>
                  </a:schemeClr>
                </a:solidFill>
              </a:rPr>
              <a:t>nacional</a:t>
            </a:r>
            <a:r>
              <a:rPr lang="en-US" b="0" dirty="0" smtClean="0">
                <a:solidFill>
                  <a:schemeClr val="accent4">
                    <a:lumMod val="75000"/>
                  </a:schemeClr>
                </a:solidFill>
              </a:rPr>
              <a:t> y </a:t>
            </a:r>
            <a:r>
              <a:rPr lang="en-US" b="0" dirty="0" err="1" smtClean="0">
                <a:solidFill>
                  <a:schemeClr val="accent4">
                    <a:lumMod val="75000"/>
                  </a:schemeClr>
                </a:solidFill>
              </a:rPr>
              <a:t>subnacional</a:t>
            </a:r>
            <a:r>
              <a:rPr lang="en-US" b="0" dirty="0" smtClean="0">
                <a:solidFill>
                  <a:schemeClr val="accent4">
                    <a:lumMod val="75000"/>
                  </a:schemeClr>
                </a:solidFill>
              </a:rPr>
              <a:t> de los </a:t>
            </a:r>
            <a:r>
              <a:rPr lang="en-US" b="0" dirty="0" err="1" smtClean="0">
                <a:solidFill>
                  <a:schemeClr val="accent4">
                    <a:lumMod val="75000"/>
                  </a:schemeClr>
                </a:solidFill>
              </a:rPr>
              <a:t>casos</a:t>
            </a:r>
            <a:r>
              <a:rPr lang="en-US" b="0" dirty="0" smtClean="0">
                <a:solidFill>
                  <a:schemeClr val="accent4">
                    <a:lumMod val="75000"/>
                  </a:schemeClr>
                </a:solidFill>
              </a:rPr>
              <a:t> </a:t>
            </a:r>
            <a:r>
              <a:rPr lang="en-US" b="0" dirty="0" err="1" smtClean="0">
                <a:solidFill>
                  <a:schemeClr val="accent4">
                    <a:lumMod val="75000"/>
                  </a:schemeClr>
                </a:solidFill>
              </a:rPr>
              <a:t>autóctonos</a:t>
            </a:r>
            <a:endParaRPr lang="en-US" b="0" dirty="0" smtClean="0">
              <a:solidFill>
                <a:schemeClr val="accent4">
                  <a:lumMod val="75000"/>
                </a:schemeClr>
              </a:solidFill>
            </a:endParaRPr>
          </a:p>
        </p:txBody>
      </p:sp>
      <p:sp>
        <p:nvSpPr>
          <p:cNvPr id="9" name="5-Point Star 8"/>
          <p:cNvSpPr/>
          <p:nvPr/>
        </p:nvSpPr>
        <p:spPr>
          <a:xfrm>
            <a:off x="5562600" y="1928638"/>
            <a:ext cx="152400" cy="152400"/>
          </a:xfrm>
          <a:prstGeom prst="star5">
            <a:avLst/>
          </a:prstGeom>
          <a:solidFill>
            <a:srgbClr val="CCCC00"/>
          </a:solidFill>
          <a:ln w="12700">
            <a:solidFill>
              <a:srgbClr val="CCCC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Text Placeholder 6"/>
          <p:cNvSpPr txBox="1">
            <a:spLocks/>
          </p:cNvSpPr>
          <p:nvPr/>
        </p:nvSpPr>
        <p:spPr>
          <a:xfrm>
            <a:off x="5472023" y="2449183"/>
            <a:ext cx="3175089" cy="990600"/>
          </a:xfrm>
          <a:prstGeom prst="rect">
            <a:avLst/>
          </a:prstGeom>
        </p:spPr>
        <p:txBody>
          <a:bodyPr>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err="1" smtClean="0">
                <a:solidFill>
                  <a:schemeClr val="accent4">
                    <a:lumMod val="50000"/>
                  </a:schemeClr>
                </a:solidFill>
              </a:rPr>
              <a:t>Semana</a:t>
            </a:r>
            <a:r>
              <a:rPr lang="en-US" dirty="0" smtClean="0">
                <a:solidFill>
                  <a:schemeClr val="accent4">
                    <a:lumMod val="50000"/>
                  </a:schemeClr>
                </a:solidFill>
              </a:rPr>
              <a:t> </a:t>
            </a:r>
            <a:r>
              <a:rPr lang="en-US" dirty="0" err="1" smtClean="0">
                <a:solidFill>
                  <a:schemeClr val="accent4">
                    <a:lumMod val="50000"/>
                  </a:schemeClr>
                </a:solidFill>
              </a:rPr>
              <a:t>epidemiológica</a:t>
            </a:r>
            <a:r>
              <a:rPr lang="en-US" dirty="0" smtClean="0">
                <a:solidFill>
                  <a:schemeClr val="accent4">
                    <a:lumMod val="50000"/>
                  </a:schemeClr>
                </a:solidFill>
              </a:rPr>
              <a:t> 18, 2015</a:t>
            </a:r>
          </a:p>
          <a:p>
            <a:pPr marL="0" indent="0" algn="ctr">
              <a:buNone/>
            </a:pPr>
            <a:r>
              <a:rPr lang="en-US" sz="2900" dirty="0" smtClean="0">
                <a:solidFill>
                  <a:schemeClr val="accent4">
                    <a:lumMod val="50000"/>
                  </a:schemeClr>
                </a:solidFill>
              </a:rPr>
              <a:t>8 de mayo, 2015</a:t>
            </a:r>
          </a:p>
        </p:txBody>
      </p:sp>
    </p:spTree>
    <p:extLst>
      <p:ext uri="{BB962C8B-B14F-4D97-AF65-F5344CB8AC3E}">
        <p14:creationId xmlns:p14="http://schemas.microsoft.com/office/powerpoint/2010/main" val="1562839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3 Marcador de pie de página"/>
          <p:cNvSpPr txBox="1">
            <a:spLocks noGrp="1"/>
          </p:cNvSpPr>
          <p:nvPr/>
        </p:nvSpPr>
        <p:spPr bwMode="auto">
          <a:xfrm>
            <a:off x="838055" y="6062663"/>
            <a:ext cx="2514163" cy="457200"/>
          </a:xfrm>
          <a:prstGeom prst="rect">
            <a:avLst/>
          </a:prstGeom>
          <a:noFill/>
          <a:ln>
            <a:miter lim="800000"/>
            <a:headEnd/>
            <a:tailEnd/>
          </a:ln>
        </p:spPr>
        <p:txBody>
          <a:bodyPr/>
          <a:lstStyle/>
          <a:p>
            <a:pPr eaLnBrk="0" hangingPunct="0">
              <a:lnSpc>
                <a:spcPct val="80000"/>
              </a:lnSpc>
              <a:defRPr/>
            </a:pPr>
            <a:r>
              <a:rPr lang="es-ES" sz="1200">
                <a:solidFill>
                  <a:srgbClr val="004080"/>
                </a:solidFill>
                <a:latin typeface="+mj-lt"/>
                <a:cs typeface="+mn-cs"/>
              </a:rPr>
              <a:t>Organización</a:t>
            </a:r>
          </a:p>
          <a:p>
            <a:pPr eaLnBrk="0" hangingPunct="0">
              <a:lnSpc>
                <a:spcPct val="80000"/>
              </a:lnSpc>
              <a:defRPr/>
            </a:pPr>
            <a:r>
              <a:rPr lang="es-ES" sz="1200">
                <a:solidFill>
                  <a:srgbClr val="004080"/>
                </a:solidFill>
                <a:latin typeface="+mj-lt"/>
                <a:cs typeface="+mn-cs"/>
              </a:rPr>
              <a:t>Panamericana</a:t>
            </a:r>
          </a:p>
          <a:p>
            <a:pPr eaLnBrk="0" hangingPunct="0">
              <a:lnSpc>
                <a:spcPct val="80000"/>
              </a:lnSpc>
              <a:defRPr/>
            </a:pPr>
            <a:r>
              <a:rPr lang="es-ES" sz="1200">
                <a:solidFill>
                  <a:srgbClr val="004080"/>
                </a:solidFill>
                <a:latin typeface="+mj-lt"/>
                <a:cs typeface="+mn-cs"/>
              </a:rPr>
              <a:t>De la Salud</a:t>
            </a:r>
            <a:endParaRPr lang="es-ES" sz="1400">
              <a:solidFill>
                <a:schemeClr val="accent2"/>
              </a:solidFill>
              <a:latin typeface="+mj-lt"/>
              <a:cs typeface="+mn-cs"/>
            </a:endParaRPr>
          </a:p>
        </p:txBody>
      </p:sp>
      <p:sp>
        <p:nvSpPr>
          <p:cNvPr id="10244" name="Rectangle 3"/>
          <p:cNvSpPr>
            <a:spLocks noGrp="1" noChangeArrowheads="1"/>
          </p:cNvSpPr>
          <p:nvPr>
            <p:ph type="body" idx="4294967295"/>
          </p:nvPr>
        </p:nvSpPr>
        <p:spPr>
          <a:xfrm>
            <a:off x="346842" y="3262315"/>
            <a:ext cx="8502868" cy="2800348"/>
          </a:xfrm>
        </p:spPr>
        <p:txBody>
          <a:bodyPr/>
          <a:lstStyle/>
          <a:p>
            <a:r>
              <a:rPr lang="es-ES" altLang="en-US" sz="1800" dirty="0" smtClean="0"/>
              <a:t>RSI 1969 mostró ser obsoleto frente a enfermedades como el </a:t>
            </a:r>
            <a:r>
              <a:rPr lang="es-ES" altLang="en-US" sz="1800" dirty="0" err="1" smtClean="0"/>
              <a:t>Ébola</a:t>
            </a:r>
            <a:r>
              <a:rPr lang="es-ES" altLang="en-US" sz="1800" dirty="0" smtClean="0"/>
              <a:t>, SARS y Fiebre Aviar. </a:t>
            </a:r>
            <a:r>
              <a:rPr lang="es-ES" altLang="en-US" sz="1800" dirty="0"/>
              <a:t>S</a:t>
            </a:r>
            <a:r>
              <a:rPr lang="es-ES" altLang="en-US" sz="1800" dirty="0" smtClean="0"/>
              <a:t>olo se notificaba cólera, peste y fiebre amarilla</a:t>
            </a:r>
          </a:p>
          <a:p>
            <a:r>
              <a:rPr lang="es-ES" altLang="en-US" sz="1800" dirty="0" smtClean="0"/>
              <a:t>El nuevo RSI obliga a los países a notificar sobre “emergencia de salud publica internacional”, sean de origen nuclear, biológica, química, </a:t>
            </a:r>
            <a:r>
              <a:rPr lang="es-ES" altLang="en-US" sz="1800" dirty="0" err="1" smtClean="0"/>
              <a:t>zoonótica</a:t>
            </a:r>
            <a:endParaRPr lang="es-ES" altLang="en-US" sz="1800" dirty="0" smtClean="0"/>
          </a:p>
          <a:p>
            <a:r>
              <a:rPr lang="es-ES" altLang="en-US" sz="1800" dirty="0" smtClean="0"/>
              <a:t>Sugiere un abordaje </a:t>
            </a:r>
            <a:r>
              <a:rPr lang="es-ES" altLang="en-US" sz="1800" b="1" dirty="0" err="1" smtClean="0"/>
              <a:t>multi</a:t>
            </a:r>
            <a:r>
              <a:rPr lang="es-ES" altLang="en-US" sz="1800" b="1" dirty="0" smtClean="0"/>
              <a:t>-sectorial (varios ministerios, migración, aeropuertos, cancillería, legisladores, laboratorios, sector público y privado)  </a:t>
            </a:r>
          </a:p>
          <a:p>
            <a:endParaRPr lang="es-ES" altLang="en-US" sz="1800" dirty="0" smtClean="0"/>
          </a:p>
          <a:p>
            <a:endParaRPr lang="es-ES" altLang="en-US" sz="1800" dirty="0" smtClean="0"/>
          </a:p>
          <a:p>
            <a:pPr marL="0" indent="0">
              <a:buNone/>
            </a:pPr>
            <a:endParaRPr lang="es-ES" altLang="en-US" sz="1800" dirty="0" smtClean="0">
              <a:cs typeface="Arial" pitchFamily="34" charset="0"/>
            </a:endParaRPr>
          </a:p>
        </p:txBody>
      </p:sp>
      <p:pic>
        <p:nvPicPr>
          <p:cNvPr id="10245" name="Picture 4" descr="IHR-1969-cov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6842" y="311917"/>
            <a:ext cx="1770692" cy="2717854"/>
          </a:xfrm>
          <a:prstGeom prst="rect">
            <a:avLst/>
          </a:prstGeom>
          <a:noFill/>
          <a:ln>
            <a:noFill/>
          </a:ln>
          <a:effectLst>
            <a:outerShdw dist="152928" dir="2498012" algn="ctr" rotWithShape="0">
              <a:schemeClr val="folHlink">
                <a:alpha val="50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descr="11504207"/>
          <p:cNvPicPr>
            <a:picLocks noChangeAspect="1" noChangeArrowheads="1"/>
          </p:cNvPicPr>
          <p:nvPr/>
        </p:nvPicPr>
        <p:blipFill>
          <a:blip r:embed="rId4" cstate="email">
            <a:lum bright="6000" contrast="22000"/>
            <a:extLst>
              <a:ext uri="{28A0092B-C50C-407E-A947-70E740481C1C}">
                <a14:useLocalDpi xmlns:a14="http://schemas.microsoft.com/office/drawing/2010/main" val="0"/>
              </a:ext>
            </a:extLst>
          </a:blip>
          <a:srcRect/>
          <a:stretch>
            <a:fillRect/>
          </a:stretch>
        </p:blipFill>
        <p:spPr bwMode="auto">
          <a:xfrm>
            <a:off x="7055480" y="145283"/>
            <a:ext cx="1918954" cy="2884488"/>
          </a:xfrm>
          <a:prstGeom prst="rect">
            <a:avLst/>
          </a:prstGeom>
          <a:noFill/>
          <a:ln>
            <a:noFill/>
          </a:ln>
          <a:effectLst>
            <a:outerShdw dist="143684" dir="2700000" algn="ctr" rotWithShape="0">
              <a:srgbClr val="000066">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878" name="AutoShape 6"/>
          <p:cNvSpPr>
            <a:spLocks noChangeArrowheads="1"/>
          </p:cNvSpPr>
          <p:nvPr/>
        </p:nvSpPr>
        <p:spPr bwMode="auto">
          <a:xfrm>
            <a:off x="2294008" y="1254919"/>
            <a:ext cx="4904523" cy="830262"/>
          </a:xfrm>
          <a:prstGeom prst="notchedRightArrow">
            <a:avLst>
              <a:gd name="adj1" fmla="val 43565"/>
              <a:gd name="adj2" fmla="val 98824"/>
            </a:avLst>
          </a:prstGeom>
          <a:gradFill rotWithShape="1">
            <a:gsLst>
              <a:gs pos="0">
                <a:srgbClr val="F1FD51"/>
              </a:gs>
              <a:gs pos="100000">
                <a:srgbClr val="FF6600"/>
              </a:gs>
            </a:gsLst>
            <a:lin ang="0" scaled="1"/>
          </a:gradFill>
          <a:ln w="9525">
            <a:noFill/>
            <a:miter lim="800000"/>
            <a:headEnd/>
            <a:tailEnd/>
          </a:ln>
          <a:effectLst>
            <a:outerShdw dist="56796" dir="1593903" algn="ctr" rotWithShape="0">
              <a:srgbClr val="000066"/>
            </a:outerShdw>
          </a:effectLst>
        </p:spPr>
        <p:txBody>
          <a:bodyPr wrap="none" anchor="ctr"/>
          <a:lstStyle/>
          <a:p>
            <a:pPr algn="ctr" eaLnBrk="0" hangingPunct="0">
              <a:defRPr/>
            </a:pPr>
            <a:endParaRPr lang="es-MX" sz="1600">
              <a:latin typeface="Times" pitchFamily="18" charset="0"/>
              <a:cs typeface="+mn-cs"/>
            </a:endParaRPr>
          </a:p>
        </p:txBody>
      </p:sp>
      <p:sp>
        <p:nvSpPr>
          <p:cNvPr id="2" name="1 Rectángulo"/>
          <p:cNvSpPr/>
          <p:nvPr/>
        </p:nvSpPr>
        <p:spPr>
          <a:xfrm>
            <a:off x="838055" y="6062664"/>
            <a:ext cx="1279479"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9058493"/>
      </p:ext>
    </p:extLst>
  </p:cSld>
  <p:clrMapOvr>
    <a:masterClrMapping/>
  </p:clrMapOvr>
  <p:transition>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7" descr="Global_SubNat_H5N1inAnimalConfirmedCUMULATIVE_2007050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2369" y="4692651"/>
            <a:ext cx="2520512" cy="1685925"/>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pic>
      <p:sp>
        <p:nvSpPr>
          <p:cNvPr id="11267" name="Text Box 8"/>
          <p:cNvSpPr txBox="1">
            <a:spLocks noChangeArrowheads="1"/>
          </p:cNvSpPr>
          <p:nvPr/>
        </p:nvSpPr>
        <p:spPr bwMode="auto">
          <a:xfrm rot="-1735217">
            <a:off x="826945" y="5900739"/>
            <a:ext cx="1149150" cy="708025"/>
          </a:xfrm>
          <a:prstGeom prst="rect">
            <a:avLst/>
          </a:pr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Gripe</a:t>
            </a:r>
          </a:p>
          <a:p>
            <a:pPr algn="ctr" eaLnBrk="1" hangingPunct="1">
              <a:spcBef>
                <a:spcPct val="50000"/>
              </a:spcBef>
              <a:buClrTx/>
              <a:buFontTx/>
              <a:buNone/>
            </a:pPr>
            <a:r>
              <a:rPr lang="en-GB" altLang="en-US" sz="1600" b="1">
                <a:solidFill>
                  <a:schemeClr val="bg1"/>
                </a:solidFill>
                <a:latin typeface="Arial Narrow" pitchFamily="34" charset="0"/>
              </a:rPr>
              <a:t>Aviar</a:t>
            </a:r>
          </a:p>
        </p:txBody>
      </p:sp>
      <p:sp>
        <p:nvSpPr>
          <p:cNvPr id="11268" name="AutoShape 11"/>
          <p:cNvSpPr>
            <a:spLocks noChangeArrowheads="1"/>
          </p:cNvSpPr>
          <p:nvPr/>
        </p:nvSpPr>
        <p:spPr bwMode="auto">
          <a:xfrm>
            <a:off x="6448893" y="5086351"/>
            <a:ext cx="863450" cy="733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p>
            <a:endParaRPr lang="es-MX"/>
          </a:p>
        </p:txBody>
      </p:sp>
      <p:sp>
        <p:nvSpPr>
          <p:cNvPr id="11269" name="Text Box 14"/>
          <p:cNvSpPr txBox="1">
            <a:spLocks noChangeArrowheads="1"/>
          </p:cNvSpPr>
          <p:nvPr/>
        </p:nvSpPr>
        <p:spPr bwMode="auto">
          <a:xfrm>
            <a:off x="0" y="109538"/>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2800" b="1">
                <a:solidFill>
                  <a:schemeClr val="accent2"/>
                </a:solidFill>
              </a:rPr>
              <a:t>Etapas hacia el RSI actual: 1980 – 2005</a:t>
            </a:r>
          </a:p>
        </p:txBody>
      </p:sp>
      <p:pic>
        <p:nvPicPr>
          <p:cNvPr id="11270" name="Picture 16" descr="AidsPatient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3003" y="619126"/>
            <a:ext cx="1645952" cy="1681163"/>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71" name="Picture 17" descr="_40182467_plague2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53800" y="619125"/>
            <a:ext cx="2642729" cy="1682750"/>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72" name="Picture 18" descr="Marburg Angloa exposed patient"/>
          <p:cNvPicPr>
            <a:picLocks noChangeAspect="1" noChangeArrowheads="1"/>
          </p:cNvPicPr>
          <p:nvPr/>
        </p:nvPicPr>
        <p:blipFill>
          <a:blip r:embed="rId6" cstate="email">
            <a:lum bright="6000"/>
            <a:extLst>
              <a:ext uri="{28A0092B-C50C-407E-A947-70E740481C1C}">
                <a14:useLocalDpi xmlns:a14="http://schemas.microsoft.com/office/drawing/2010/main" val="0"/>
              </a:ext>
            </a:extLst>
          </a:blip>
          <a:srcRect/>
          <a:stretch>
            <a:fillRect/>
          </a:stretch>
        </p:blipFill>
        <p:spPr bwMode="auto">
          <a:xfrm>
            <a:off x="5610838" y="619125"/>
            <a:ext cx="2920493" cy="1677988"/>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273" name="Picture 19" descr="Chernobyl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2129" y="619125"/>
            <a:ext cx="1574527" cy="1684338"/>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274" name="Text Box 20"/>
          <p:cNvSpPr txBox="1">
            <a:spLocks noChangeArrowheads="1"/>
          </p:cNvSpPr>
          <p:nvPr/>
        </p:nvSpPr>
        <p:spPr bwMode="auto">
          <a:xfrm rot="-1735217">
            <a:off x="649175" y="2035175"/>
            <a:ext cx="1217401" cy="336550"/>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HIV/AIDS</a:t>
            </a:r>
          </a:p>
        </p:txBody>
      </p:sp>
      <p:sp>
        <p:nvSpPr>
          <p:cNvPr id="11275" name="Text Box 21"/>
          <p:cNvSpPr txBox="1">
            <a:spLocks noChangeArrowheads="1"/>
          </p:cNvSpPr>
          <p:nvPr/>
        </p:nvSpPr>
        <p:spPr bwMode="auto">
          <a:xfrm rot="-1735217">
            <a:off x="2006252" y="2035175"/>
            <a:ext cx="1217402" cy="336550"/>
          </a:xfrm>
          <a:prstGeom prst="rect">
            <a:avLst/>
          </a:pr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Chernobyl</a:t>
            </a:r>
          </a:p>
        </p:txBody>
      </p:sp>
      <p:sp>
        <p:nvSpPr>
          <p:cNvPr id="11276" name="Text Box 22"/>
          <p:cNvSpPr txBox="1">
            <a:spLocks noChangeArrowheads="1"/>
          </p:cNvSpPr>
          <p:nvPr/>
        </p:nvSpPr>
        <p:spPr bwMode="auto">
          <a:xfrm rot="-1735217">
            <a:off x="3931555" y="1989138"/>
            <a:ext cx="1217401" cy="336550"/>
          </a:xfrm>
          <a:prstGeom prst="rect">
            <a:avLst/>
          </a:pr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Peste</a:t>
            </a:r>
          </a:p>
        </p:txBody>
      </p:sp>
      <p:sp>
        <p:nvSpPr>
          <p:cNvPr id="11277" name="Text Box 23"/>
          <p:cNvSpPr txBox="1">
            <a:spLocks noChangeArrowheads="1"/>
          </p:cNvSpPr>
          <p:nvPr/>
        </p:nvSpPr>
        <p:spPr bwMode="auto">
          <a:xfrm rot="-1735217">
            <a:off x="6547301" y="1768476"/>
            <a:ext cx="1217401" cy="581025"/>
          </a:xfrm>
          <a:prstGeom prst="rect">
            <a:avLst/>
          </a:pr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Ebola / Marburg</a:t>
            </a:r>
          </a:p>
        </p:txBody>
      </p:sp>
      <p:pic>
        <p:nvPicPr>
          <p:cNvPr id="11278" name="Picture 25" descr="Pakistan alert phot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7815" y="2635250"/>
            <a:ext cx="3534749" cy="1671638"/>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pic>
      <p:pic>
        <p:nvPicPr>
          <p:cNvPr id="11279" name="Picture 26" descr="pigs Nipa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3279" y="2646363"/>
            <a:ext cx="2847480" cy="1665287"/>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pic>
      <p:pic>
        <p:nvPicPr>
          <p:cNvPr id="11280" name="Picture 27"/>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880667" y="2635250"/>
            <a:ext cx="2433214" cy="1682750"/>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pic>
      <p:pic>
        <p:nvPicPr>
          <p:cNvPr id="11281" name="Picture 28" descr="Mad cow disease"/>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252369" y="2646364"/>
            <a:ext cx="1650713" cy="1671637"/>
          </a:xfrm>
          <a:prstGeom prst="rect">
            <a:avLst/>
          </a:prstGeom>
          <a:solidFill>
            <a:srgbClr val="3399FF"/>
          </a:solidFill>
          <a:ln>
            <a:noFill/>
          </a:ln>
          <a:extLst>
            <a:ext uri="{91240B29-F687-4F45-9708-019B960494DF}">
              <a14:hiddenLine xmlns:a14="http://schemas.microsoft.com/office/drawing/2010/main" w="9525" algn="ctr">
                <a:solidFill>
                  <a:srgbClr val="000000"/>
                </a:solidFill>
                <a:miter lim="800000"/>
                <a:headEnd/>
                <a:tailEnd/>
              </a14:hiddenLine>
            </a:ext>
          </a:extLst>
        </p:spPr>
      </p:pic>
      <p:sp>
        <p:nvSpPr>
          <p:cNvPr id="11282" name="Text Box 29"/>
          <p:cNvSpPr txBox="1">
            <a:spLocks noChangeArrowheads="1"/>
          </p:cNvSpPr>
          <p:nvPr/>
        </p:nvSpPr>
        <p:spPr bwMode="auto">
          <a:xfrm rot="-1735217">
            <a:off x="431725" y="4076700"/>
            <a:ext cx="1187244" cy="336550"/>
          </a:xfrm>
          <a:prstGeom prst="rect">
            <a:avLst/>
          </a:pr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vCJD</a:t>
            </a:r>
          </a:p>
        </p:txBody>
      </p:sp>
      <p:sp>
        <p:nvSpPr>
          <p:cNvPr id="11283" name="Text Box 30"/>
          <p:cNvSpPr txBox="1">
            <a:spLocks noChangeArrowheads="1"/>
          </p:cNvSpPr>
          <p:nvPr/>
        </p:nvSpPr>
        <p:spPr bwMode="auto">
          <a:xfrm rot="-1735217">
            <a:off x="2374487" y="4076700"/>
            <a:ext cx="1188832" cy="336550"/>
          </a:xfrm>
          <a:prstGeom prst="rect">
            <a:avLst/>
          </a:pr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Nipah</a:t>
            </a:r>
          </a:p>
        </p:txBody>
      </p:sp>
      <p:sp>
        <p:nvSpPr>
          <p:cNvPr id="11284" name="Text Box 31"/>
          <p:cNvSpPr txBox="1">
            <a:spLocks noChangeArrowheads="1"/>
          </p:cNvSpPr>
          <p:nvPr/>
        </p:nvSpPr>
        <p:spPr bwMode="auto">
          <a:xfrm rot="-1735217">
            <a:off x="4396611" y="4076700"/>
            <a:ext cx="1188832" cy="336550"/>
          </a:xfrm>
          <a:prstGeom prst="rect">
            <a:avLst/>
          </a:pr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Carbunco</a:t>
            </a:r>
          </a:p>
        </p:txBody>
      </p:sp>
      <p:sp>
        <p:nvSpPr>
          <p:cNvPr id="11285" name="Text Box 32"/>
          <p:cNvSpPr txBox="1">
            <a:spLocks noChangeArrowheads="1"/>
          </p:cNvSpPr>
          <p:nvPr/>
        </p:nvSpPr>
        <p:spPr bwMode="auto">
          <a:xfrm rot="-1735217">
            <a:off x="6567934" y="4022725"/>
            <a:ext cx="1187244" cy="336550"/>
          </a:xfrm>
          <a:prstGeom prst="rect">
            <a:avLst/>
          </a:pr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SRAS</a:t>
            </a:r>
          </a:p>
        </p:txBody>
      </p:sp>
      <p:sp>
        <p:nvSpPr>
          <p:cNvPr id="11286" name="Text Box 8"/>
          <p:cNvSpPr txBox="1">
            <a:spLocks noChangeArrowheads="1"/>
          </p:cNvSpPr>
          <p:nvPr/>
        </p:nvSpPr>
        <p:spPr bwMode="auto">
          <a:xfrm>
            <a:off x="2969697" y="5300664"/>
            <a:ext cx="1149150" cy="338137"/>
          </a:xfrm>
          <a:prstGeom prst="rect">
            <a:avLst/>
          </a:pr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MERS</a:t>
            </a:r>
          </a:p>
        </p:txBody>
      </p:sp>
      <p:sp>
        <p:nvSpPr>
          <p:cNvPr id="11287" name="Text Box 8"/>
          <p:cNvSpPr txBox="1">
            <a:spLocks noChangeArrowheads="1"/>
          </p:cNvSpPr>
          <p:nvPr/>
        </p:nvSpPr>
        <p:spPr bwMode="auto">
          <a:xfrm>
            <a:off x="4407722" y="5284789"/>
            <a:ext cx="1693568" cy="338137"/>
          </a:xfrm>
          <a:prstGeom prst="rect">
            <a:avLst/>
          </a:prstGeom>
          <a:solidFill>
            <a:srgbClr val="6699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91415" tIns="45708" rIns="91415" bIns="45708">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eaLnBrk="1" hangingPunct="1">
              <a:spcBef>
                <a:spcPct val="50000"/>
              </a:spcBef>
              <a:buClrTx/>
              <a:buFontTx/>
              <a:buNone/>
            </a:pPr>
            <a:r>
              <a:rPr lang="en-GB" altLang="en-US" sz="1600" b="1">
                <a:solidFill>
                  <a:schemeClr val="bg1"/>
                </a:solidFill>
                <a:latin typeface="Arial Narrow" pitchFamily="34" charset="0"/>
              </a:rPr>
              <a:t>Chikungunya</a:t>
            </a:r>
          </a:p>
        </p:txBody>
      </p:sp>
    </p:spTree>
    <p:extLst>
      <p:ext uri="{BB962C8B-B14F-4D97-AF65-F5344CB8AC3E}">
        <p14:creationId xmlns:p14="http://schemas.microsoft.com/office/powerpoint/2010/main" val="4144010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txBox="1">
            <a:spLocks noGrp="1"/>
          </p:cNvSpPr>
          <p:nvPr/>
        </p:nvSpPr>
        <p:spPr bwMode="auto">
          <a:xfrm>
            <a:off x="6934583" y="6381750"/>
            <a:ext cx="2133230" cy="476250"/>
          </a:xfrm>
          <a:prstGeom prst="rect">
            <a:avLst/>
          </a:prstGeom>
          <a:noFill/>
          <a:ln>
            <a:miter lim="800000"/>
            <a:headEnd/>
            <a:tailEnd/>
          </a:ln>
        </p:spPr>
        <p:txBody>
          <a:bodyPr/>
          <a:lstStyle/>
          <a:p>
            <a:pPr algn="r">
              <a:defRPr/>
            </a:pPr>
            <a:fld id="{84E28E84-C804-44E4-A41D-D59B7EF48ACB}" type="slidenum">
              <a:rPr lang="en-US" sz="1400">
                <a:latin typeface="+mn-lt"/>
                <a:cs typeface="+mn-cs"/>
              </a:rPr>
              <a:pPr algn="r">
                <a:defRPr/>
              </a:pPr>
              <a:t>42</a:t>
            </a:fld>
            <a:endParaRPr lang="en-US" sz="1400">
              <a:latin typeface="+mn-lt"/>
              <a:cs typeface="+mn-cs"/>
            </a:endParaRPr>
          </a:p>
        </p:txBody>
      </p:sp>
      <p:pic>
        <p:nvPicPr>
          <p:cNvPr id="13315" name="Picture 2" descr="FFGB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747" y="1350964"/>
            <a:ext cx="8534506"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3"/>
          <p:cNvSpPr>
            <a:spLocks noChangeArrowheads="1"/>
          </p:cNvSpPr>
          <p:nvPr/>
        </p:nvSpPr>
        <p:spPr bwMode="auto">
          <a:xfrm>
            <a:off x="2772882" y="333375"/>
            <a:ext cx="43902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eaLnBrk="1" hangingPunct="1">
              <a:spcBef>
                <a:spcPct val="0"/>
              </a:spcBef>
              <a:buClrTx/>
              <a:buFontTx/>
              <a:buNone/>
            </a:pPr>
            <a:r>
              <a:rPr lang="es-MX" altLang="en-US" sz="3600" b="1">
                <a:solidFill>
                  <a:schemeClr val="accent2"/>
                </a:solidFill>
              </a:rPr>
              <a:t>Turismo Receptor</a:t>
            </a:r>
            <a:endParaRPr lang="es-ES" altLang="en-US" sz="3600" b="1">
              <a:solidFill>
                <a:schemeClr val="accent2"/>
              </a:solidFill>
            </a:endParaRPr>
          </a:p>
        </p:txBody>
      </p:sp>
    </p:spTree>
    <p:extLst>
      <p:ext uri="{BB962C8B-B14F-4D97-AF65-F5344CB8AC3E}">
        <p14:creationId xmlns:p14="http://schemas.microsoft.com/office/powerpoint/2010/main" val="3849410725"/>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914241" y="76201"/>
            <a:ext cx="7315518" cy="708025"/>
          </a:xfrm>
          <a:prstGeom prst="rect">
            <a:avLst/>
          </a:prstGeom>
          <a:gradFill rotWithShape="1">
            <a:gsLst>
              <a:gs pos="0">
                <a:srgbClr val="33CCFF"/>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ctr">
              <a:spcBef>
                <a:spcPct val="50000"/>
              </a:spcBef>
              <a:buClrTx/>
              <a:buFontTx/>
              <a:buNone/>
            </a:pPr>
            <a:r>
              <a:rPr lang="en-US" altLang="en-US" sz="4000">
                <a:solidFill>
                  <a:schemeClr val="accent2"/>
                </a:solidFill>
              </a:rPr>
              <a:t>Factores Socioeconómicos</a:t>
            </a:r>
          </a:p>
        </p:txBody>
      </p:sp>
      <p:sp>
        <p:nvSpPr>
          <p:cNvPr id="26627" name="Rectangle 3"/>
          <p:cNvSpPr>
            <a:spLocks noChangeArrowheads="1"/>
          </p:cNvSpPr>
          <p:nvPr/>
        </p:nvSpPr>
        <p:spPr bwMode="auto">
          <a:xfrm>
            <a:off x="2956999" y="6370638"/>
            <a:ext cx="18411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r">
              <a:spcBef>
                <a:spcPct val="50000"/>
              </a:spcBef>
              <a:buClrTx/>
              <a:buFontTx/>
              <a:buNone/>
            </a:pPr>
            <a:endParaRPr lang="es-PA" altLang="en-US" sz="800">
              <a:solidFill>
                <a:schemeClr val="accent2"/>
              </a:solidFill>
              <a:latin typeface="Albertus Medium"/>
            </a:endParaRPr>
          </a:p>
        </p:txBody>
      </p:sp>
      <p:sp>
        <p:nvSpPr>
          <p:cNvPr id="26628" name="Text Box 4"/>
          <p:cNvSpPr txBox="1">
            <a:spLocks noChangeArrowheads="1"/>
          </p:cNvSpPr>
          <p:nvPr/>
        </p:nvSpPr>
        <p:spPr bwMode="auto">
          <a:xfrm>
            <a:off x="1739598" y="4557713"/>
            <a:ext cx="18411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r">
              <a:spcBef>
                <a:spcPct val="0"/>
              </a:spcBef>
              <a:buClrTx/>
              <a:buFontTx/>
              <a:buNone/>
            </a:pPr>
            <a:endParaRPr lang="es-PA" altLang="en-US" sz="800">
              <a:solidFill>
                <a:schemeClr val="accent2"/>
              </a:solidFill>
              <a:latin typeface="Albertus Medium"/>
            </a:endParaRPr>
          </a:p>
        </p:txBody>
      </p:sp>
      <p:sp>
        <p:nvSpPr>
          <p:cNvPr id="26629" name="Text Box 5"/>
          <p:cNvSpPr txBox="1">
            <a:spLocks noChangeArrowheads="1"/>
          </p:cNvSpPr>
          <p:nvPr/>
        </p:nvSpPr>
        <p:spPr bwMode="auto">
          <a:xfrm>
            <a:off x="6399688" y="4741863"/>
            <a:ext cx="185706"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r">
              <a:spcBef>
                <a:spcPct val="0"/>
              </a:spcBef>
              <a:buClrTx/>
              <a:buFontTx/>
              <a:buNone/>
            </a:pPr>
            <a:endParaRPr lang="es-PA" altLang="en-US" sz="800">
              <a:solidFill>
                <a:srgbClr val="FFFF00"/>
              </a:solidFill>
              <a:latin typeface="Albertus Medium"/>
            </a:endParaRPr>
          </a:p>
        </p:txBody>
      </p:sp>
      <p:sp>
        <p:nvSpPr>
          <p:cNvPr id="26630" name="Rectangle 6"/>
          <p:cNvSpPr>
            <a:spLocks noChangeArrowheads="1"/>
          </p:cNvSpPr>
          <p:nvPr/>
        </p:nvSpPr>
        <p:spPr bwMode="auto">
          <a:xfrm>
            <a:off x="6996485" y="5419725"/>
            <a:ext cx="172213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r">
              <a:spcBef>
                <a:spcPct val="50000"/>
              </a:spcBef>
              <a:buClrTx/>
              <a:buFontTx/>
              <a:buNone/>
            </a:pPr>
            <a:endParaRPr lang="es-PA" altLang="en-US" sz="800">
              <a:solidFill>
                <a:schemeClr val="accent2"/>
              </a:solidFill>
              <a:latin typeface="Albertus Medium"/>
            </a:endParaRPr>
          </a:p>
        </p:txBody>
      </p:sp>
      <p:sp>
        <p:nvSpPr>
          <p:cNvPr id="26631" name="Rectangle 7"/>
          <p:cNvSpPr>
            <a:spLocks noChangeArrowheads="1"/>
          </p:cNvSpPr>
          <p:nvPr/>
        </p:nvSpPr>
        <p:spPr bwMode="auto">
          <a:xfrm>
            <a:off x="2895097" y="6491288"/>
            <a:ext cx="18411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r">
              <a:spcBef>
                <a:spcPct val="50000"/>
              </a:spcBef>
              <a:buClrTx/>
              <a:buFontTx/>
              <a:buNone/>
            </a:pPr>
            <a:endParaRPr lang="es-PA" altLang="en-US" sz="800">
              <a:solidFill>
                <a:schemeClr val="accent2"/>
              </a:solidFill>
              <a:latin typeface="Albertus Medium"/>
            </a:endParaRPr>
          </a:p>
        </p:txBody>
      </p:sp>
      <p:sp>
        <p:nvSpPr>
          <p:cNvPr id="26632" name="Line 8"/>
          <p:cNvSpPr>
            <a:spLocks noChangeShapeType="1"/>
          </p:cNvSpPr>
          <p:nvPr/>
        </p:nvSpPr>
        <p:spPr bwMode="auto">
          <a:xfrm flipV="1">
            <a:off x="5866381" y="1719264"/>
            <a:ext cx="876148" cy="623887"/>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26633" name="Line 9"/>
          <p:cNvSpPr>
            <a:spLocks noChangeShapeType="1"/>
          </p:cNvSpPr>
          <p:nvPr/>
        </p:nvSpPr>
        <p:spPr bwMode="auto">
          <a:xfrm>
            <a:off x="5948917" y="2962275"/>
            <a:ext cx="990428" cy="50800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MX"/>
          </a:p>
        </p:txBody>
      </p:sp>
      <p:sp>
        <p:nvSpPr>
          <p:cNvPr id="26634" name="Line 10"/>
          <p:cNvSpPr>
            <a:spLocks noChangeShapeType="1"/>
          </p:cNvSpPr>
          <p:nvPr/>
        </p:nvSpPr>
        <p:spPr bwMode="auto">
          <a:xfrm>
            <a:off x="5944156" y="2651125"/>
            <a:ext cx="914241" cy="0"/>
          </a:xfrm>
          <a:prstGeom prst="line">
            <a:avLst/>
          </a:prstGeom>
          <a:noFill/>
          <a:ln w="28575">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s-MX"/>
          </a:p>
        </p:txBody>
      </p:sp>
      <p:pic>
        <p:nvPicPr>
          <p:cNvPr id="26635" name="Picture 12" descr="rocinha-570x381"/>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934" y="4381500"/>
            <a:ext cx="3247461"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3" descr="saneamento_basico_base_desenvolvimento_social">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39364" y="1219200"/>
            <a:ext cx="2604636"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7" name="Group 14"/>
          <p:cNvGrpSpPr>
            <a:grpSpLocks/>
          </p:cNvGrpSpPr>
          <p:nvPr/>
        </p:nvGrpSpPr>
        <p:grpSpPr bwMode="auto">
          <a:xfrm>
            <a:off x="3809338" y="4022726"/>
            <a:ext cx="5334662" cy="2606675"/>
            <a:chOff x="2256" y="2400"/>
            <a:chExt cx="3360" cy="1642"/>
          </a:xfrm>
        </p:grpSpPr>
        <p:pic>
          <p:nvPicPr>
            <p:cNvPr id="26639" name="Picture 15" descr="Archivo:World population.PNG">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56" y="2400"/>
              <a:ext cx="3360" cy="1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0" name="Text Box 16"/>
            <p:cNvSpPr txBox="1">
              <a:spLocks noChangeArrowheads="1"/>
            </p:cNvSpPr>
            <p:nvPr/>
          </p:nvSpPr>
          <p:spPr bwMode="auto">
            <a:xfrm>
              <a:off x="3120" y="3888"/>
              <a:ext cx="199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080FF"/>
                </a:buClr>
                <a:buChar char="•"/>
                <a:defRPr sz="2600">
                  <a:solidFill>
                    <a:srgbClr val="00005C"/>
                  </a:solidFill>
                  <a:latin typeface="Arial" pitchFamily="34" charset="0"/>
                </a:defRPr>
              </a:lvl1pPr>
              <a:lvl2pPr marL="742950" indent="-285750" eaLnBrk="0" hangingPunct="0">
                <a:spcBef>
                  <a:spcPct val="20000"/>
                </a:spcBef>
                <a:buClr>
                  <a:srgbClr val="0080FF"/>
                </a:buClr>
                <a:buChar char="–"/>
                <a:defRPr sz="2400">
                  <a:solidFill>
                    <a:srgbClr val="00005C"/>
                  </a:solidFill>
                  <a:latin typeface="Arial" pitchFamily="34" charset="0"/>
                </a:defRPr>
              </a:lvl2pPr>
              <a:lvl3pPr marL="1143000" indent="-228600" eaLnBrk="0" hangingPunct="0">
                <a:spcBef>
                  <a:spcPct val="20000"/>
                </a:spcBef>
                <a:buClr>
                  <a:srgbClr val="0080FF"/>
                </a:buClr>
                <a:buChar char="•"/>
                <a:defRPr sz="2000">
                  <a:solidFill>
                    <a:srgbClr val="00005C"/>
                  </a:solidFill>
                  <a:latin typeface="Arial" pitchFamily="34" charset="0"/>
                </a:defRPr>
              </a:lvl3pPr>
              <a:lvl4pPr marL="1600200" indent="-228600" eaLnBrk="0" hangingPunct="0">
                <a:spcBef>
                  <a:spcPct val="20000"/>
                </a:spcBef>
                <a:buClr>
                  <a:srgbClr val="0080FF"/>
                </a:buClr>
                <a:buChar char="–"/>
                <a:defRPr>
                  <a:solidFill>
                    <a:srgbClr val="00005C"/>
                  </a:solidFill>
                  <a:latin typeface="Arial" pitchFamily="34" charset="0"/>
                </a:defRPr>
              </a:lvl4pPr>
              <a:lvl5pPr marL="2057400" indent="-228600" eaLnBrk="0" hangingPunct="0">
                <a:spcBef>
                  <a:spcPct val="20000"/>
                </a:spcBef>
                <a:buClr>
                  <a:srgbClr val="0080FF"/>
                </a:buClr>
                <a:buChar char="»"/>
                <a:defRPr sz="1600">
                  <a:solidFill>
                    <a:srgbClr val="00005C"/>
                  </a:solidFill>
                  <a:latin typeface="Arial" pitchFamily="34" charset="0"/>
                </a:defRPr>
              </a:lvl5pPr>
              <a:lvl6pPr marL="2514600" indent="-228600" eaLnBrk="0" fontAlgn="base" hangingPunct="0">
                <a:spcBef>
                  <a:spcPct val="20000"/>
                </a:spcBef>
                <a:spcAft>
                  <a:spcPct val="0"/>
                </a:spcAft>
                <a:buClr>
                  <a:srgbClr val="0080FF"/>
                </a:buClr>
                <a:buChar char="»"/>
                <a:defRPr sz="1600">
                  <a:solidFill>
                    <a:srgbClr val="00005C"/>
                  </a:solidFill>
                  <a:latin typeface="Arial" pitchFamily="34" charset="0"/>
                </a:defRPr>
              </a:lvl6pPr>
              <a:lvl7pPr marL="2971800" indent="-228600" eaLnBrk="0" fontAlgn="base" hangingPunct="0">
                <a:spcBef>
                  <a:spcPct val="20000"/>
                </a:spcBef>
                <a:spcAft>
                  <a:spcPct val="0"/>
                </a:spcAft>
                <a:buClr>
                  <a:srgbClr val="0080FF"/>
                </a:buClr>
                <a:buChar char="»"/>
                <a:defRPr sz="1600">
                  <a:solidFill>
                    <a:srgbClr val="00005C"/>
                  </a:solidFill>
                  <a:latin typeface="Arial" pitchFamily="34" charset="0"/>
                </a:defRPr>
              </a:lvl7pPr>
              <a:lvl8pPr marL="3429000" indent="-228600" eaLnBrk="0" fontAlgn="base" hangingPunct="0">
                <a:spcBef>
                  <a:spcPct val="20000"/>
                </a:spcBef>
                <a:spcAft>
                  <a:spcPct val="0"/>
                </a:spcAft>
                <a:buClr>
                  <a:srgbClr val="0080FF"/>
                </a:buClr>
                <a:buChar char="»"/>
                <a:defRPr sz="1600">
                  <a:solidFill>
                    <a:srgbClr val="00005C"/>
                  </a:solidFill>
                  <a:latin typeface="Arial" pitchFamily="34" charset="0"/>
                </a:defRPr>
              </a:lvl8pPr>
              <a:lvl9pPr marL="3886200" indent="-228600" eaLnBrk="0" fontAlgn="base" hangingPunct="0">
                <a:spcBef>
                  <a:spcPct val="20000"/>
                </a:spcBef>
                <a:spcAft>
                  <a:spcPct val="0"/>
                </a:spcAft>
                <a:buClr>
                  <a:srgbClr val="0080FF"/>
                </a:buClr>
                <a:buChar char="»"/>
                <a:defRPr sz="1600">
                  <a:solidFill>
                    <a:srgbClr val="00005C"/>
                  </a:solidFill>
                  <a:latin typeface="Arial" pitchFamily="34" charset="0"/>
                </a:defRPr>
              </a:lvl9pPr>
            </a:lstStyle>
            <a:p>
              <a:pPr algn="r" eaLnBrk="1" hangingPunct="1">
                <a:spcBef>
                  <a:spcPct val="0"/>
                </a:spcBef>
                <a:buClrTx/>
                <a:buFontTx/>
                <a:buNone/>
              </a:pPr>
              <a:r>
                <a:rPr lang="es-MX" altLang="en-US" sz="1000">
                  <a:solidFill>
                    <a:schemeClr val="tx1"/>
                  </a:solidFill>
                </a:rPr>
                <a:t>Población mundial en millones de habitantes por país</a:t>
              </a:r>
              <a:endParaRPr lang="es-ES" altLang="en-US" sz="1000">
                <a:solidFill>
                  <a:schemeClr val="tx1"/>
                </a:solidFill>
              </a:endParaRPr>
            </a:p>
          </p:txBody>
        </p:sp>
      </p:grpSp>
      <p:graphicFrame>
        <p:nvGraphicFramePr>
          <p:cNvPr id="2" name="Diagrama 1"/>
          <p:cNvGraphicFramePr/>
          <p:nvPr/>
        </p:nvGraphicFramePr>
        <p:xfrm>
          <a:off x="847347" y="767832"/>
          <a:ext cx="5546712" cy="32326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73225467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80929" y="115888"/>
            <a:ext cx="8639262" cy="865187"/>
          </a:xfrm>
        </p:spPr>
        <p:txBody>
          <a:bodyPr/>
          <a:lstStyle/>
          <a:p>
            <a:r>
              <a:rPr lang="es-ES" altLang="en-US" sz="2800" b="1" smtClean="0">
                <a:solidFill>
                  <a:schemeClr val="accent2"/>
                </a:solidFill>
                <a:latin typeface="Arial" pitchFamily="34" charset="0"/>
                <a:ea typeface="MS PGothic" pitchFamily="34" charset="-128"/>
              </a:rPr>
              <a:t>Estrategia de Gestión Integrada EGI-Dengue/Chik</a:t>
            </a:r>
          </a:p>
        </p:txBody>
      </p:sp>
      <p:sp>
        <p:nvSpPr>
          <p:cNvPr id="5122" name="Rectangle 3"/>
          <p:cNvSpPr>
            <a:spLocks noGrp="1" noChangeArrowheads="1"/>
          </p:cNvSpPr>
          <p:nvPr>
            <p:ph type="body" idx="1"/>
          </p:nvPr>
        </p:nvSpPr>
        <p:spPr>
          <a:xfrm>
            <a:off x="147761" y="4686575"/>
            <a:ext cx="6253039" cy="2127250"/>
          </a:xfrm>
        </p:spPr>
        <p:txBody>
          <a:bodyPr/>
          <a:lstStyle/>
          <a:p>
            <a:pPr marL="0" indent="0">
              <a:buFontTx/>
              <a:buNone/>
              <a:defRPr/>
            </a:pPr>
            <a:endParaRPr lang="es-ES" sz="1400" dirty="0">
              <a:ea typeface="ＭＳ Ｐゴシック" charset="0"/>
              <a:cs typeface="ＭＳ Ｐゴシック" charset="0"/>
            </a:endParaRPr>
          </a:p>
          <a:p>
            <a:pPr marL="0" indent="0">
              <a:buFontTx/>
              <a:buNone/>
              <a:defRPr/>
            </a:pPr>
            <a:r>
              <a:rPr lang="es-ES" sz="1400" b="1" dirty="0" smtClean="0">
                <a:ea typeface="ＭＳ Ｐゴシック" charset="0"/>
                <a:cs typeface="ＭＳ Ｐゴシック" charset="0"/>
              </a:rPr>
              <a:t>Factores facilitadores  para impulsar  la implementación de la EGI en los países</a:t>
            </a:r>
          </a:p>
          <a:p>
            <a:pPr>
              <a:buFont typeface="+mj-lt"/>
              <a:buAutoNum type="alphaLcPeriod"/>
              <a:defRPr/>
            </a:pPr>
            <a:r>
              <a:rPr lang="es-ES" sz="1400" dirty="0" smtClean="0">
                <a:ea typeface="ＭＳ Ｐゴシック" charset="0"/>
                <a:cs typeface="ＭＳ Ｐゴシック" charset="0"/>
              </a:rPr>
              <a:t>Alianzas estratégicas intersectoriales</a:t>
            </a:r>
          </a:p>
          <a:p>
            <a:pPr>
              <a:buFont typeface="+mj-lt"/>
              <a:buAutoNum type="alphaLcPeriod"/>
              <a:defRPr/>
            </a:pPr>
            <a:r>
              <a:rPr lang="es-ES" sz="1400" dirty="0" smtClean="0"/>
              <a:t>Aplicación de leyes relacionadas a saneamiento ambiental (agua, desechos solidos, urbanización.</a:t>
            </a:r>
            <a:endParaRPr lang="es-ES" sz="1400" dirty="0" smtClean="0">
              <a:ea typeface="ＭＳ Ｐゴシック" charset="0"/>
              <a:cs typeface="ＭＳ Ｐゴシック" charset="0"/>
            </a:endParaRPr>
          </a:p>
          <a:p>
            <a:pPr>
              <a:buFont typeface="+mj-lt"/>
              <a:buAutoNum type="alphaLcPeriod"/>
              <a:defRPr/>
            </a:pPr>
            <a:r>
              <a:rPr lang="es-ES" sz="1400" dirty="0" smtClean="0">
                <a:ea typeface="ＭＳ Ｐゴシック" charset="0"/>
                <a:cs typeface="ＭＳ Ｐゴシック" charset="0"/>
              </a:rPr>
              <a:t>Monitoreo, supervisión  y evaluación</a:t>
            </a:r>
          </a:p>
          <a:p>
            <a:pPr>
              <a:buFont typeface="+mj-lt"/>
              <a:buAutoNum type="alphaLcPeriod"/>
              <a:defRPr/>
            </a:pPr>
            <a:r>
              <a:rPr lang="es-ES" sz="1400" dirty="0" smtClean="0"/>
              <a:t>Financiamiento suficiente y manejo eficiente</a:t>
            </a:r>
            <a:endParaRPr lang="es-ES" sz="1400" dirty="0" smtClean="0">
              <a:ea typeface="ＭＳ Ｐゴシック" charset="0"/>
              <a:cs typeface="ＭＳ Ｐゴシック" charset="0"/>
            </a:endParaRPr>
          </a:p>
          <a:p>
            <a:pPr marL="285750" indent="-285750">
              <a:buFont typeface="Arial" panose="020B0604020202020204" pitchFamily="34" charset="0"/>
              <a:buChar char="•"/>
              <a:defRPr/>
            </a:pPr>
            <a:endParaRPr lang="es-ES" sz="1400" dirty="0">
              <a:ea typeface="ＭＳ Ｐゴシック" charset="0"/>
              <a:cs typeface="ＭＳ Ｐゴシック" charset="0"/>
            </a:endParaRPr>
          </a:p>
        </p:txBody>
      </p:sp>
      <p:pic>
        <p:nvPicPr>
          <p:cNvPr id="1638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51034" y="1230812"/>
            <a:ext cx="6380859" cy="345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57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10" name="1 Gráfico"/>
          <p:cNvGraphicFramePr>
            <a:graphicFrameLocks/>
          </p:cNvGraphicFramePr>
          <p:nvPr>
            <p:extLst>
              <p:ext uri="{D42A27DB-BD31-4B8C-83A1-F6EECF244321}">
                <p14:modId xmlns:p14="http://schemas.microsoft.com/office/powerpoint/2010/main" val="4196921502"/>
              </p:ext>
            </p:extLst>
          </p:nvPr>
        </p:nvGraphicFramePr>
        <p:xfrm>
          <a:off x="1136653" y="1549177"/>
          <a:ext cx="7208561" cy="4588863"/>
        </p:xfrm>
        <a:graphic>
          <a:graphicData uri="http://schemas.openxmlformats.org/presentationml/2006/ole">
            <mc:AlternateContent xmlns:mc="http://schemas.openxmlformats.org/markup-compatibility/2006">
              <mc:Choice xmlns:v="urn:schemas-microsoft-com:vml" Requires="v">
                <p:oleObj spid="_x0000_s7210" r:id="rId3" imgW="6803726" imgH="4066384" progId="Excel.Chart.8">
                  <p:embed/>
                </p:oleObj>
              </mc:Choice>
              <mc:Fallback>
                <p:oleObj r:id="rId3" imgW="6803726" imgH="4066384"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653" y="1549177"/>
                        <a:ext cx="7208561" cy="4588863"/>
                      </a:xfrm>
                      <a:prstGeom prst="rect">
                        <a:avLst/>
                      </a:prstGeom>
                      <a:noFill/>
                      <a:extLst/>
                    </p:spPr>
                  </p:pic>
                </p:oleObj>
              </mc:Fallback>
            </mc:AlternateContent>
          </a:graphicData>
        </a:graphic>
      </p:graphicFrame>
      <p:sp>
        <p:nvSpPr>
          <p:cNvPr id="3" name="2 Rectángulo"/>
          <p:cNvSpPr/>
          <p:nvPr/>
        </p:nvSpPr>
        <p:spPr>
          <a:xfrm>
            <a:off x="168882" y="6292850"/>
            <a:ext cx="7632700" cy="254000"/>
          </a:xfrm>
          <a:prstGeom prst="rect">
            <a:avLst/>
          </a:prstGeom>
        </p:spPr>
        <p:txBody>
          <a:bodyPr>
            <a:spAutoFit/>
          </a:bodyPr>
          <a:lstStyle/>
          <a:p>
            <a:pPr>
              <a:defRPr/>
            </a:pPr>
            <a:r>
              <a:rPr lang="es-ES" sz="1050" dirty="0">
                <a:solidFill>
                  <a:prstClr val="white">
                    <a:lumMod val="50000"/>
                  </a:prstClr>
                </a:solidFill>
              </a:rPr>
              <a:t>Fuente: Canadian </a:t>
            </a:r>
            <a:r>
              <a:rPr lang="es-ES" sz="1050" dirty="0" err="1">
                <a:solidFill>
                  <a:prstClr val="white">
                    <a:lumMod val="50000"/>
                  </a:prstClr>
                </a:solidFill>
              </a:rPr>
              <a:t>Institute</a:t>
            </a:r>
            <a:r>
              <a:rPr lang="es-ES" sz="1050" dirty="0">
                <a:solidFill>
                  <a:prstClr val="white">
                    <a:lumMod val="50000"/>
                  </a:prstClr>
                </a:solidFill>
              </a:rPr>
              <a:t> </a:t>
            </a:r>
            <a:r>
              <a:rPr lang="es-ES" sz="1050" dirty="0" err="1">
                <a:solidFill>
                  <a:prstClr val="white">
                    <a:lumMod val="50000"/>
                  </a:prstClr>
                </a:solidFill>
              </a:rPr>
              <a:t>for</a:t>
            </a:r>
            <a:r>
              <a:rPr lang="es-ES" sz="1050" dirty="0">
                <a:solidFill>
                  <a:prstClr val="white">
                    <a:lumMod val="50000"/>
                  </a:prstClr>
                </a:solidFill>
              </a:rPr>
              <a:t> </a:t>
            </a:r>
            <a:r>
              <a:rPr lang="es-ES" sz="1050" dirty="0" err="1">
                <a:solidFill>
                  <a:prstClr val="white">
                    <a:lumMod val="50000"/>
                  </a:prstClr>
                </a:solidFill>
              </a:rPr>
              <a:t>Advanced</a:t>
            </a:r>
            <a:r>
              <a:rPr lang="es-ES" sz="1050" dirty="0">
                <a:solidFill>
                  <a:prstClr val="white">
                    <a:lumMod val="50000"/>
                  </a:prstClr>
                </a:solidFill>
              </a:rPr>
              <a:t> </a:t>
            </a:r>
            <a:r>
              <a:rPr lang="es-ES" sz="1050" dirty="0" err="1">
                <a:solidFill>
                  <a:prstClr val="white">
                    <a:lumMod val="50000"/>
                  </a:prstClr>
                </a:solidFill>
              </a:rPr>
              <a:t>Research</a:t>
            </a:r>
            <a:r>
              <a:rPr lang="es-ES" sz="1050" dirty="0">
                <a:solidFill>
                  <a:prstClr val="white">
                    <a:lumMod val="50000"/>
                  </a:prstClr>
                </a:solidFill>
              </a:rPr>
              <a:t>, </a:t>
            </a:r>
            <a:r>
              <a:rPr lang="es-ES" sz="1050" dirty="0" err="1">
                <a:solidFill>
                  <a:prstClr val="white">
                    <a:lumMod val="50000"/>
                  </a:prstClr>
                </a:solidFill>
              </a:rPr>
              <a:t>Health</a:t>
            </a:r>
            <a:r>
              <a:rPr lang="es-ES" sz="1050" dirty="0">
                <a:solidFill>
                  <a:prstClr val="white">
                    <a:lumMod val="50000"/>
                  </a:prstClr>
                </a:solidFill>
              </a:rPr>
              <a:t> </a:t>
            </a:r>
            <a:r>
              <a:rPr lang="es-ES" sz="1050" dirty="0" err="1">
                <a:solidFill>
                  <a:prstClr val="white">
                    <a:lumMod val="50000"/>
                  </a:prstClr>
                </a:solidFill>
              </a:rPr>
              <a:t>Canada</a:t>
            </a:r>
            <a:r>
              <a:rPr lang="es-ES" sz="1050" dirty="0">
                <a:solidFill>
                  <a:prstClr val="white">
                    <a:lumMod val="50000"/>
                  </a:prstClr>
                </a:solidFill>
              </a:rPr>
              <a:t>, </a:t>
            </a:r>
            <a:r>
              <a:rPr lang="es-ES" sz="1050" dirty="0" err="1">
                <a:solidFill>
                  <a:prstClr val="white">
                    <a:lumMod val="50000"/>
                  </a:prstClr>
                </a:solidFill>
              </a:rPr>
              <a:t>Population</a:t>
            </a:r>
            <a:r>
              <a:rPr lang="es-ES" sz="1050" dirty="0">
                <a:solidFill>
                  <a:prstClr val="white">
                    <a:lumMod val="50000"/>
                  </a:prstClr>
                </a:solidFill>
              </a:rPr>
              <a:t> and </a:t>
            </a:r>
            <a:r>
              <a:rPr lang="es-ES" sz="1050" dirty="0" err="1">
                <a:solidFill>
                  <a:prstClr val="white">
                    <a:lumMod val="50000"/>
                  </a:prstClr>
                </a:solidFill>
              </a:rPr>
              <a:t>Public</a:t>
            </a:r>
            <a:r>
              <a:rPr lang="es-ES" sz="1050" dirty="0">
                <a:solidFill>
                  <a:prstClr val="white">
                    <a:lumMod val="50000"/>
                  </a:prstClr>
                </a:solidFill>
              </a:rPr>
              <a:t> </a:t>
            </a:r>
            <a:r>
              <a:rPr lang="es-ES" sz="1050" dirty="0" err="1">
                <a:solidFill>
                  <a:prstClr val="white">
                    <a:lumMod val="50000"/>
                  </a:prstClr>
                </a:solidFill>
              </a:rPr>
              <a:t>Health</a:t>
            </a:r>
            <a:r>
              <a:rPr lang="es-ES" sz="1050" dirty="0">
                <a:solidFill>
                  <a:prstClr val="white">
                    <a:lumMod val="50000"/>
                  </a:prstClr>
                </a:solidFill>
              </a:rPr>
              <a:t> </a:t>
            </a:r>
            <a:r>
              <a:rPr lang="es-ES" sz="1050" dirty="0" err="1">
                <a:solidFill>
                  <a:prstClr val="white">
                    <a:lumMod val="50000"/>
                  </a:prstClr>
                </a:solidFill>
              </a:rPr>
              <a:t>Branch</a:t>
            </a:r>
            <a:r>
              <a:rPr lang="es-ES" sz="1050" dirty="0">
                <a:solidFill>
                  <a:prstClr val="white">
                    <a:lumMod val="50000"/>
                  </a:prstClr>
                </a:solidFill>
              </a:rPr>
              <a:t> AB/NWT, 2002.</a:t>
            </a:r>
            <a:endParaRPr lang="es-MX" sz="1050" dirty="0">
              <a:solidFill>
                <a:prstClr val="white">
                  <a:lumMod val="50000"/>
                </a:prstClr>
              </a:solidFill>
            </a:endParaRPr>
          </a:p>
        </p:txBody>
      </p:sp>
      <p:sp>
        <p:nvSpPr>
          <p:cNvPr id="43012" name="3 Rectángulo"/>
          <p:cNvSpPr>
            <a:spLocks noChangeArrowheads="1"/>
          </p:cNvSpPr>
          <p:nvPr/>
        </p:nvSpPr>
        <p:spPr bwMode="auto">
          <a:xfrm>
            <a:off x="755576" y="476672"/>
            <a:ext cx="838842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s-MX" altLang="es-MX" sz="2400" b="1" dirty="0" smtClean="0">
                <a:solidFill>
                  <a:schemeClr val="tx2"/>
                </a:solidFill>
              </a:rPr>
              <a:t>Cambio de Paradigma</a:t>
            </a:r>
          </a:p>
          <a:p>
            <a:pPr algn="ctr"/>
            <a:r>
              <a:rPr lang="es-MX" altLang="es-MX" sz="2400" b="1" dirty="0" smtClean="0">
                <a:solidFill>
                  <a:schemeClr val="tx2"/>
                </a:solidFill>
              </a:rPr>
              <a:t>Estimación </a:t>
            </a:r>
            <a:r>
              <a:rPr lang="es-MX" altLang="es-MX" sz="2400" b="1" dirty="0">
                <a:solidFill>
                  <a:schemeClr val="tx2"/>
                </a:solidFill>
              </a:rPr>
              <a:t>del impacto de los Determinantes Sociales sobre el Estado de Salud de la población </a:t>
            </a:r>
            <a:endParaRPr lang="es-MX" altLang="es-MX" sz="2400" dirty="0">
              <a:solidFill>
                <a:schemeClr val="tx2"/>
              </a:solidFill>
            </a:endParaRPr>
          </a:p>
        </p:txBody>
      </p:sp>
    </p:spTree>
    <p:extLst>
      <p:ext uri="{BB962C8B-B14F-4D97-AF65-F5344CB8AC3E}">
        <p14:creationId xmlns:p14="http://schemas.microsoft.com/office/powerpoint/2010/main" val="23897962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Alcira Castillo\Desktop\slid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699" y="598554"/>
            <a:ext cx="8001000"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1314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662152" y="285728"/>
            <a:ext cx="9806152" cy="1071570"/>
          </a:xfrm>
          <a:prstGeom prst="roundRect">
            <a:avLst/>
          </a:prstGeom>
          <a:noFill/>
          <a:ln>
            <a:no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3200" dirty="0" smtClean="0">
                <a:ln w="0"/>
                <a:solidFill>
                  <a:srgbClr val="6076B4"/>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Importancia del abordaje de </a:t>
            </a:r>
            <a:r>
              <a:rPr lang="es-MX" sz="3200" dirty="0">
                <a:ln w="0"/>
                <a:solidFill>
                  <a:srgbClr val="6076B4"/>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los determinantes sociales de la </a:t>
            </a:r>
            <a:r>
              <a:rPr lang="es-MX" sz="3200" dirty="0" smtClean="0">
                <a:ln w="0"/>
                <a:solidFill>
                  <a:srgbClr val="6076B4"/>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salud</a:t>
            </a:r>
            <a:endParaRPr lang="es-ES" sz="3200" dirty="0">
              <a:ln w="0"/>
              <a:solidFill>
                <a:srgbClr val="6076B4"/>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5" name="4 Rectángulo"/>
          <p:cNvSpPr/>
          <p:nvPr/>
        </p:nvSpPr>
        <p:spPr>
          <a:xfrm>
            <a:off x="428596" y="1643050"/>
            <a:ext cx="8463884" cy="47863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lnSpc>
                <a:spcPct val="80000"/>
              </a:lnSpc>
              <a:buFont typeface="Wingdings" panose="05000000000000000000" pitchFamily="2" charset="2"/>
              <a:buChar char="Ø"/>
            </a:pPr>
            <a:r>
              <a:rPr lang="es-MX" sz="2800" dirty="0">
                <a:solidFill>
                  <a:srgbClr val="2F5897">
                    <a:lumMod val="50000"/>
                  </a:srgbClr>
                </a:solidFill>
                <a:latin typeface="Arial" panose="020B0604020202020204" pitchFamily="34" charset="0"/>
                <a:cs typeface="Arial" panose="020B0604020202020204" pitchFamily="34" charset="0"/>
              </a:rPr>
              <a:t>R</a:t>
            </a:r>
            <a:r>
              <a:rPr lang="es-MX" sz="2800" dirty="0" smtClean="0">
                <a:solidFill>
                  <a:srgbClr val="2F5897">
                    <a:lumMod val="50000"/>
                  </a:srgbClr>
                </a:solidFill>
                <a:latin typeface="Arial" panose="020B0604020202020204" pitchFamily="34" charset="0"/>
                <a:cs typeface="Arial" panose="020B0604020202020204" pitchFamily="34" charset="0"/>
              </a:rPr>
              <a:t>epercuten </a:t>
            </a:r>
            <a:r>
              <a:rPr lang="es-MX" sz="2800" dirty="0">
                <a:solidFill>
                  <a:srgbClr val="2F5897">
                    <a:lumMod val="50000"/>
                  </a:srgbClr>
                </a:solidFill>
                <a:latin typeface="Arial" panose="020B0604020202020204" pitchFamily="34" charset="0"/>
                <a:cs typeface="Arial" panose="020B0604020202020204" pitchFamily="34" charset="0"/>
              </a:rPr>
              <a:t>directamente en la salud.</a:t>
            </a:r>
          </a:p>
          <a:p>
            <a:pPr marL="457200" indent="-457200">
              <a:lnSpc>
                <a:spcPct val="80000"/>
              </a:lnSpc>
              <a:buFont typeface="Wingdings" panose="05000000000000000000" pitchFamily="2" charset="2"/>
              <a:buChar char="Ø"/>
            </a:pPr>
            <a:endParaRPr lang="es-MX" sz="2800" dirty="0">
              <a:solidFill>
                <a:srgbClr val="2F5897">
                  <a:lumMod val="50000"/>
                </a:srgbClr>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Ø"/>
            </a:pPr>
            <a:r>
              <a:rPr lang="es-MX" sz="2800" dirty="0">
                <a:solidFill>
                  <a:srgbClr val="2F5897">
                    <a:lumMod val="50000"/>
                  </a:srgbClr>
                </a:solidFill>
                <a:latin typeface="Arial" panose="020B0604020202020204" pitchFamily="34" charset="0"/>
                <a:cs typeface="Arial" panose="020B0604020202020204" pitchFamily="34" charset="0"/>
              </a:rPr>
              <a:t>Estructuran los comportamientos relacionados con la salud.</a:t>
            </a:r>
          </a:p>
          <a:p>
            <a:pPr marL="457200" indent="-457200">
              <a:lnSpc>
                <a:spcPct val="80000"/>
              </a:lnSpc>
              <a:buFont typeface="Wingdings" panose="05000000000000000000" pitchFamily="2" charset="2"/>
              <a:buChar char="Ø"/>
            </a:pPr>
            <a:endParaRPr lang="es-MX" sz="2800" dirty="0">
              <a:solidFill>
                <a:srgbClr val="2F5897">
                  <a:lumMod val="50000"/>
                </a:srgbClr>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Ø"/>
            </a:pPr>
            <a:r>
              <a:rPr lang="es-MX" sz="2800" dirty="0">
                <a:solidFill>
                  <a:srgbClr val="2F5897">
                    <a:lumMod val="50000"/>
                  </a:srgbClr>
                </a:solidFill>
                <a:latin typeface="Arial" panose="020B0604020202020204" pitchFamily="34" charset="0"/>
                <a:cs typeface="Arial" panose="020B0604020202020204" pitchFamily="34" charset="0"/>
              </a:rPr>
              <a:t>I</a:t>
            </a:r>
            <a:r>
              <a:rPr lang="es-MX" sz="2800" dirty="0" smtClean="0">
                <a:solidFill>
                  <a:srgbClr val="2F5897">
                    <a:lumMod val="50000"/>
                  </a:srgbClr>
                </a:solidFill>
                <a:latin typeface="Arial" panose="020B0604020202020204" pitchFamily="34" charset="0"/>
                <a:cs typeface="Arial" panose="020B0604020202020204" pitchFamily="34" charset="0"/>
              </a:rPr>
              <a:t>nteractúan </a:t>
            </a:r>
            <a:r>
              <a:rPr lang="es-MX" sz="2800" dirty="0">
                <a:solidFill>
                  <a:srgbClr val="2F5897">
                    <a:lumMod val="50000"/>
                  </a:srgbClr>
                </a:solidFill>
                <a:latin typeface="Arial" panose="020B0604020202020204" pitchFamily="34" charset="0"/>
                <a:cs typeface="Arial" panose="020B0604020202020204" pitchFamily="34" charset="0"/>
              </a:rPr>
              <a:t>mutuamente en la </a:t>
            </a:r>
            <a:r>
              <a:rPr lang="es-MX" sz="2800" dirty="0" smtClean="0">
                <a:solidFill>
                  <a:srgbClr val="2F5897">
                    <a:lumMod val="50000"/>
                  </a:srgbClr>
                </a:solidFill>
                <a:latin typeface="Arial" panose="020B0604020202020204" pitchFamily="34" charset="0"/>
                <a:cs typeface="Arial" panose="020B0604020202020204" pitchFamily="34" charset="0"/>
              </a:rPr>
              <a:t>generación </a:t>
            </a:r>
            <a:r>
              <a:rPr lang="es-MX" sz="2800" dirty="0">
                <a:solidFill>
                  <a:srgbClr val="2F5897">
                    <a:lumMod val="50000"/>
                  </a:srgbClr>
                </a:solidFill>
                <a:latin typeface="Arial" panose="020B0604020202020204" pitchFamily="34" charset="0"/>
                <a:cs typeface="Arial" panose="020B0604020202020204" pitchFamily="34" charset="0"/>
              </a:rPr>
              <a:t>de </a:t>
            </a:r>
            <a:r>
              <a:rPr lang="es-MX" sz="2800" dirty="0" smtClean="0">
                <a:solidFill>
                  <a:srgbClr val="2F5897">
                    <a:lumMod val="50000"/>
                  </a:srgbClr>
                </a:solidFill>
                <a:latin typeface="Arial" panose="020B0604020202020204" pitchFamily="34" charset="0"/>
                <a:cs typeface="Arial" panose="020B0604020202020204" pitchFamily="34" charset="0"/>
              </a:rPr>
              <a:t>la salud.</a:t>
            </a:r>
          </a:p>
          <a:p>
            <a:pPr marL="457200" indent="-457200">
              <a:lnSpc>
                <a:spcPct val="80000"/>
              </a:lnSpc>
              <a:buFont typeface="Wingdings" panose="05000000000000000000" pitchFamily="2" charset="2"/>
              <a:buChar char="Ø"/>
            </a:pPr>
            <a:endParaRPr lang="es-MX" sz="2800" dirty="0">
              <a:solidFill>
                <a:srgbClr val="2F5897">
                  <a:lumMod val="50000"/>
                </a:srgbClr>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Ø"/>
            </a:pPr>
            <a:r>
              <a:rPr lang="es-MX" sz="2800" dirty="0" smtClean="0">
                <a:solidFill>
                  <a:srgbClr val="2F5897">
                    <a:lumMod val="50000"/>
                  </a:srgbClr>
                </a:solidFill>
                <a:latin typeface="Arial" panose="020B0604020202020204" pitchFamily="34" charset="0"/>
                <a:cs typeface="Arial" panose="020B0604020202020204" pitchFamily="34" charset="0"/>
              </a:rPr>
              <a:t>Para disminuir desigualdades sociales e inequidades </a:t>
            </a:r>
            <a:r>
              <a:rPr lang="es-MX" sz="2800" dirty="0">
                <a:solidFill>
                  <a:srgbClr val="2F5897">
                    <a:lumMod val="50000"/>
                  </a:srgbClr>
                </a:solidFill>
                <a:latin typeface="Arial" panose="020B0604020202020204" pitchFamily="34" charset="0"/>
                <a:cs typeface="Arial" panose="020B0604020202020204" pitchFamily="34" charset="0"/>
              </a:rPr>
              <a:t>en </a:t>
            </a:r>
            <a:r>
              <a:rPr lang="es-MX" sz="2800" dirty="0" smtClean="0">
                <a:solidFill>
                  <a:srgbClr val="2F5897">
                    <a:lumMod val="50000"/>
                  </a:srgbClr>
                </a:solidFill>
                <a:latin typeface="Arial" panose="020B0604020202020204" pitchFamily="34" charset="0"/>
                <a:cs typeface="Arial" panose="020B0604020202020204" pitchFamily="34" charset="0"/>
              </a:rPr>
              <a:t>salud.</a:t>
            </a:r>
          </a:p>
          <a:p>
            <a:pPr marL="457200" indent="-457200">
              <a:lnSpc>
                <a:spcPct val="80000"/>
              </a:lnSpc>
              <a:buFont typeface="Wingdings" panose="05000000000000000000" pitchFamily="2" charset="2"/>
              <a:buChar char="Ø"/>
            </a:pPr>
            <a:endParaRPr lang="es-MX" sz="2800" dirty="0">
              <a:solidFill>
                <a:srgbClr val="2F5897">
                  <a:lumMod val="50000"/>
                </a:srgbClr>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Ø"/>
            </a:pPr>
            <a:r>
              <a:rPr lang="es-MX" sz="2800" dirty="0" smtClean="0">
                <a:solidFill>
                  <a:srgbClr val="2F5897">
                    <a:lumMod val="50000"/>
                  </a:srgbClr>
                </a:solidFill>
                <a:latin typeface="Arial" panose="020B0604020202020204" pitchFamily="34" charset="0"/>
                <a:cs typeface="Arial" panose="020B0604020202020204" pitchFamily="34" charset="0"/>
              </a:rPr>
              <a:t>No limita al sector salud como único responsable</a:t>
            </a:r>
            <a:endParaRPr lang="es-MX" sz="2800" dirty="0">
              <a:solidFill>
                <a:srgbClr val="2F5897">
                  <a:lumMod val="50000"/>
                </a:srgbClr>
              </a:solidFill>
              <a:latin typeface="Arial" panose="020B0604020202020204" pitchFamily="34" charset="0"/>
              <a:cs typeface="Arial" panose="020B0604020202020204" pitchFamily="34" charset="0"/>
            </a:endParaRPr>
          </a:p>
          <a:p>
            <a:pPr marL="457200" indent="-457200">
              <a:lnSpc>
                <a:spcPct val="80000"/>
              </a:lnSpc>
              <a:buFont typeface="Wingdings" panose="05000000000000000000" pitchFamily="2" charset="2"/>
              <a:buChar char="Ø"/>
            </a:pPr>
            <a:endParaRPr lang="es-MX" sz="2800" dirty="0">
              <a:solidFill>
                <a:srgbClr val="2F5897">
                  <a:lumMod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91086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3" y="1190445"/>
            <a:ext cx="89439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txBox="1">
            <a:spLocks noChangeArrowheads="1"/>
          </p:cNvSpPr>
          <p:nvPr/>
        </p:nvSpPr>
        <p:spPr>
          <a:xfrm>
            <a:off x="457200" y="188640"/>
            <a:ext cx="8229600" cy="1001805"/>
          </a:xfrm>
          <a:prstGeom prst="rect">
            <a:avLst/>
          </a:prstGeom>
        </p:spPr>
        <p:txBody>
          <a:bodyPr/>
          <a:lstStyle>
            <a:lvl1pPr algn="ctr" rtl="0" eaLnBrk="1" fontAlgn="base" hangingPunct="1">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lnSpc>
                <a:spcPct val="100000"/>
              </a:lnSpc>
              <a:defRPr/>
            </a:pPr>
            <a:r>
              <a:rPr lang="es-ES" sz="4000" dirty="0" smtClean="0">
                <a:latin typeface="+mj-lt"/>
              </a:rPr>
              <a:t>Niveles de abordaje</a:t>
            </a:r>
            <a:endParaRPr lang="es-ES" sz="3600" dirty="0" smtClean="0">
              <a:latin typeface="+mj-lt"/>
            </a:endParaRPr>
          </a:p>
        </p:txBody>
      </p:sp>
    </p:spTree>
    <p:extLst>
      <p:ext uri="{BB962C8B-B14F-4D97-AF65-F5344CB8AC3E}">
        <p14:creationId xmlns:p14="http://schemas.microsoft.com/office/powerpoint/2010/main" val="23619629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64474" cy="6093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1352872" y="247468"/>
            <a:ext cx="7467600" cy="517236"/>
          </a:xfrm>
        </p:spPr>
        <p:txBody>
          <a:bodyPr/>
          <a:lstStyle/>
          <a:p>
            <a:pPr eaLnBrk="1" fontAlgn="auto" hangingPunct="1">
              <a:spcAft>
                <a:spcPts val="0"/>
              </a:spcAft>
              <a:defRPr/>
            </a:pPr>
            <a:r>
              <a:rPr lang="es-MX" sz="2400" dirty="0" smtClean="0">
                <a:latin typeface="Arial" panose="020B0604020202020204" pitchFamily="34" charset="0"/>
                <a:ea typeface="+mj-ea"/>
                <a:cs typeface="Arial" panose="020B0604020202020204" pitchFamily="34" charset="0"/>
              </a:rPr>
              <a:t>Modelos de determinantes sociales de la salud</a:t>
            </a:r>
            <a:endParaRPr lang="en-US" sz="2400" dirty="0">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1711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536027"/>
            <a:ext cx="8229600" cy="924910"/>
          </a:xfrm>
        </p:spPr>
        <p:txBody>
          <a:bodyPr/>
          <a:lstStyle/>
          <a:p>
            <a:r>
              <a:rPr lang="es-MX" dirty="0" smtClean="0"/>
              <a:t>Cólera en 2015</a:t>
            </a:r>
            <a:endParaRPr lang="es-MX" dirty="0"/>
          </a:p>
        </p:txBody>
      </p:sp>
      <p:sp>
        <p:nvSpPr>
          <p:cNvPr id="3" name="2 Marcador de contenido"/>
          <p:cNvSpPr>
            <a:spLocks noGrp="1"/>
          </p:cNvSpPr>
          <p:nvPr>
            <p:ph idx="1"/>
          </p:nvPr>
        </p:nvSpPr>
        <p:spPr>
          <a:xfrm>
            <a:off x="457199" y="2031124"/>
            <a:ext cx="4787463" cy="4329113"/>
          </a:xfrm>
        </p:spPr>
        <p:txBody>
          <a:bodyPr/>
          <a:lstStyle/>
          <a:p>
            <a:pPr algn="just"/>
            <a:r>
              <a:rPr lang="es-MX" dirty="0"/>
              <a:t>Desde inicios de 2015 y hasta la semana epidemiológica (SE) 30 de 2015 se registraron un total de 20.388 casos de cólera en tres países de la Región de las </a:t>
            </a:r>
            <a:r>
              <a:rPr lang="es-MX" dirty="0" smtClean="0"/>
              <a:t>Américas</a:t>
            </a:r>
            <a:endParaRPr lang="es-MX"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4796" y="2271385"/>
            <a:ext cx="2650442" cy="244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CuadroTexto"/>
          <p:cNvSpPr txBox="1"/>
          <p:nvPr/>
        </p:nvSpPr>
        <p:spPr>
          <a:xfrm>
            <a:off x="546538" y="6360237"/>
            <a:ext cx="915635" cy="276999"/>
          </a:xfrm>
          <a:prstGeom prst="rect">
            <a:avLst/>
          </a:prstGeom>
          <a:noFill/>
        </p:spPr>
        <p:txBody>
          <a:bodyPr wrap="none" rtlCol="0">
            <a:spAutoFit/>
          </a:bodyPr>
          <a:lstStyle/>
          <a:p>
            <a:r>
              <a:rPr lang="es-MX" sz="1200" dirty="0" smtClean="0"/>
              <a:t>OMS, 2015</a:t>
            </a:r>
            <a:endParaRPr lang="es-MX" sz="1200" dirty="0"/>
          </a:p>
        </p:txBody>
      </p:sp>
    </p:spTree>
    <p:extLst>
      <p:ext uri="{BB962C8B-B14F-4D97-AF65-F5344CB8AC3E}">
        <p14:creationId xmlns:p14="http://schemas.microsoft.com/office/powerpoint/2010/main" val="2684250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791812"/>
          </a:xfrm>
        </p:spPr>
        <p:txBody>
          <a:bodyPr/>
          <a:lstStyle/>
          <a:p>
            <a:r>
              <a:rPr lang="es-MX" sz="3600" dirty="0" smtClean="0"/>
              <a:t>¿Dónde incidir?</a:t>
            </a:r>
            <a:endParaRPr lang="en-US" sz="3600" dirty="0"/>
          </a:p>
        </p:txBody>
      </p:sp>
      <p:sp>
        <p:nvSpPr>
          <p:cNvPr id="5" name="4 CuadroTexto"/>
          <p:cNvSpPr txBox="1"/>
          <p:nvPr/>
        </p:nvSpPr>
        <p:spPr>
          <a:xfrm>
            <a:off x="152400" y="6267811"/>
            <a:ext cx="5334000" cy="507831"/>
          </a:xfrm>
          <a:prstGeom prst="rect">
            <a:avLst/>
          </a:prstGeom>
          <a:noFill/>
        </p:spPr>
        <p:txBody>
          <a:bodyPr wrap="square" rtlCol="0">
            <a:spAutoFit/>
          </a:bodyPr>
          <a:lstStyle/>
          <a:p>
            <a:r>
              <a:rPr lang="en-US" sz="900" dirty="0"/>
              <a:t>Solar O, Irwin A. A conceptual framework for action on the social determinants of health. Social Determinants of Health Discussion </a:t>
            </a:r>
          </a:p>
          <a:p>
            <a:r>
              <a:rPr lang="en-US" sz="900" dirty="0"/>
              <a:t>Paper 2 (Policy and Practice). </a:t>
            </a: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7200" y="687225"/>
            <a:ext cx="8229600" cy="5580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345319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2896" y="800708"/>
            <a:ext cx="8229600" cy="1080120"/>
          </a:xfrm>
        </p:spPr>
        <p:txBody>
          <a:bodyPr>
            <a:noAutofit/>
          </a:bodyPr>
          <a:lstStyle/>
          <a:p>
            <a:r>
              <a:rPr lang="es-MX" sz="3600" dirty="0"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¿Qué pensamos cuando hablamos de </a:t>
            </a:r>
            <a:r>
              <a:rPr lang="es-MX" sz="3600" dirty="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políticas </a:t>
            </a:r>
            <a:r>
              <a:rPr lang="es-MX" sz="3600" dirty="0" smtClean="0"/>
              <a:t>de </a:t>
            </a:r>
            <a:r>
              <a:rPr lang="es-MX" sz="3600" dirty="0"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salud?</a:t>
            </a:r>
            <a:endParaRPr lang="en-US" sz="3600" dirty="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endParaRPr>
          </a:p>
        </p:txBody>
      </p:sp>
      <p:sp>
        <p:nvSpPr>
          <p:cNvPr id="3" name="2 Marcador de contenido"/>
          <p:cNvSpPr>
            <a:spLocks noGrp="1"/>
          </p:cNvSpPr>
          <p:nvPr>
            <p:ph idx="1"/>
          </p:nvPr>
        </p:nvSpPr>
        <p:spPr>
          <a:xfrm>
            <a:off x="430820" y="2163011"/>
            <a:ext cx="8229600" cy="4372525"/>
          </a:xfrm>
        </p:spPr>
        <p:txBody>
          <a:bodyPr>
            <a:normAutofit/>
          </a:bodyPr>
          <a:lstStyle/>
          <a:p>
            <a:r>
              <a:rPr lang="es-MX" dirty="0" smtClean="0"/>
              <a:t>Financiamiento del sector salud</a:t>
            </a:r>
          </a:p>
          <a:p>
            <a:pPr marL="0" indent="0">
              <a:buNone/>
            </a:pPr>
            <a:r>
              <a:rPr lang="es-MX" dirty="0" smtClean="0"/>
              <a:t> </a:t>
            </a:r>
          </a:p>
          <a:p>
            <a:r>
              <a:rPr lang="es-MX" dirty="0" smtClean="0"/>
              <a:t>Infraestructura sanitaria</a:t>
            </a:r>
          </a:p>
          <a:p>
            <a:endParaRPr lang="es-MX" dirty="0"/>
          </a:p>
          <a:p>
            <a:r>
              <a:rPr lang="es-MX" dirty="0" smtClean="0"/>
              <a:t>Médicos</a:t>
            </a:r>
            <a:r>
              <a:rPr lang="es-MX" dirty="0"/>
              <a:t> </a:t>
            </a:r>
            <a:r>
              <a:rPr lang="es-MX" dirty="0" smtClean="0"/>
              <a:t>y enfermeras.</a:t>
            </a:r>
          </a:p>
          <a:p>
            <a:endParaRPr lang="es-MX" dirty="0"/>
          </a:p>
          <a:p>
            <a:r>
              <a:rPr lang="es-MX" dirty="0" smtClean="0"/>
              <a:t>Medicamentos</a:t>
            </a:r>
          </a:p>
          <a:p>
            <a:pPr marL="0" indent="0">
              <a:buNone/>
            </a:pPr>
            <a:endParaRPr lang="es-MX" dirty="0" smtClean="0"/>
          </a:p>
          <a:p>
            <a:r>
              <a:rPr lang="es-MX" dirty="0" smtClean="0"/>
              <a:t>Tecnologías </a:t>
            </a:r>
            <a:endParaRPr lang="en-US" dirty="0"/>
          </a:p>
        </p:txBody>
      </p:sp>
      <p:pic>
        <p:nvPicPr>
          <p:cNvPr id="5" name="Picture 2" descr="C:\Program Files\Microsoft Office\MEDIA\CAGCAT10\j0235319.wmf"/>
          <p:cNvPicPr>
            <a:picLocks noChangeAspect="1" noChangeArrowheads="1"/>
          </p:cNvPicPr>
          <p:nvPr/>
        </p:nvPicPr>
        <p:blipFill>
          <a:blip r:embed="rId2"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012159" y="2996952"/>
            <a:ext cx="2649005" cy="2704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15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25027"/>
            <a:ext cx="8229600" cy="1276181"/>
          </a:xfrm>
        </p:spPr>
        <p:txBody>
          <a:bodyPr>
            <a:noAutofit/>
          </a:bodyPr>
          <a:lstStyle/>
          <a:p>
            <a:pPr marL="0" indent="0" algn="ctr">
              <a:buNone/>
            </a:pPr>
            <a:r>
              <a:rPr lang="es-MX" sz="4400" dirty="0">
                <a:solidFill>
                  <a:schemeClr val="tx2"/>
                </a:solidFill>
                <a:effectLst>
                  <a:outerShdw blurRad="63500" dist="38100" dir="5400000" algn="t" rotWithShape="0">
                    <a:prstClr val="black">
                      <a:alpha val="25000"/>
                    </a:prstClr>
                  </a:outerShdw>
                </a:effectLst>
                <a:ea typeface="ＭＳ Ｐゴシック" charset="0"/>
                <a:cs typeface="ＭＳ Ｐゴシック" charset="0"/>
              </a:rPr>
              <a:t>Pensamos más en la enfermedad que en </a:t>
            </a:r>
            <a:r>
              <a:rPr lang="es-MX" sz="4400" dirty="0" smtClean="0">
                <a:solidFill>
                  <a:schemeClr val="tx2"/>
                </a:solidFill>
                <a:effectLst>
                  <a:outerShdw blurRad="63500" dist="38100" dir="5400000" algn="t" rotWithShape="0">
                    <a:prstClr val="black">
                      <a:alpha val="25000"/>
                    </a:prstClr>
                  </a:outerShdw>
                </a:effectLst>
                <a:ea typeface="ＭＳ Ｐゴシック" charset="0"/>
                <a:cs typeface="ＭＳ Ｐゴシック" charset="0"/>
              </a:rPr>
              <a:t>como generar </a:t>
            </a:r>
            <a:r>
              <a:rPr lang="es-MX" sz="4400" dirty="0">
                <a:solidFill>
                  <a:schemeClr val="tx2"/>
                </a:solidFill>
                <a:effectLst>
                  <a:outerShdw blurRad="63500" dist="38100" dir="5400000" algn="t" rotWithShape="0">
                    <a:prstClr val="black">
                      <a:alpha val="25000"/>
                    </a:prstClr>
                  </a:outerShdw>
                </a:effectLst>
                <a:ea typeface="ＭＳ Ｐゴシック" charset="0"/>
                <a:cs typeface="ＭＳ Ｐゴシック" charset="0"/>
              </a:rPr>
              <a:t>y preservar la salud</a:t>
            </a:r>
            <a:endParaRPr lang="en-US" sz="4400" dirty="0">
              <a:solidFill>
                <a:schemeClr val="tx2"/>
              </a:solidFill>
              <a:effectLst>
                <a:outerShdw blurRad="63500" dist="38100" dir="5400000" algn="t" rotWithShape="0">
                  <a:prstClr val="black">
                    <a:alpha val="25000"/>
                  </a:prstClr>
                </a:outerShdw>
              </a:effectLst>
              <a:ea typeface="ＭＳ Ｐゴシック" charset="0"/>
              <a:cs typeface="ＭＳ Ｐゴシック" charset="0"/>
            </a:endParaRPr>
          </a:p>
        </p:txBody>
      </p:sp>
      <p:pic>
        <p:nvPicPr>
          <p:cNvPr id="6147" name="Picture 3" descr="F:\imagenes ops\_El mundo acuesta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1052736"/>
            <a:ext cx="3366516" cy="216024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imagenes ops\_Niños en la vecindad.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43809" y="1052737"/>
            <a:ext cx="3361794" cy="216023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F:\imagenes ops\Chiapanec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45523" y="1052736"/>
            <a:ext cx="3298477"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4302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 y="836712"/>
            <a:ext cx="8015144" cy="5656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96094" y="6426309"/>
            <a:ext cx="5112568" cy="338554"/>
          </a:xfrm>
          <a:prstGeom prst="rect">
            <a:avLst/>
          </a:prstGeom>
        </p:spPr>
        <p:txBody>
          <a:bodyPr wrap="square">
            <a:spAutoFit/>
          </a:bodyPr>
          <a:lstStyle/>
          <a:p>
            <a:r>
              <a:rPr lang="en-US" sz="800" dirty="0" smtClean="0">
                <a:solidFill>
                  <a:schemeClr val="bg1">
                    <a:lumMod val="50000"/>
                  </a:schemeClr>
                </a:solidFill>
                <a:latin typeface="+mj-lt"/>
              </a:rPr>
              <a:t>Fuente: </a:t>
            </a:r>
            <a:r>
              <a:rPr lang="en-US" sz="800" dirty="0" err="1" smtClean="0">
                <a:solidFill>
                  <a:schemeClr val="bg1">
                    <a:lumMod val="50000"/>
                  </a:schemeClr>
                </a:solidFill>
                <a:latin typeface="+mj-lt"/>
              </a:rPr>
              <a:t>Butland</a:t>
            </a:r>
            <a:r>
              <a:rPr lang="en-US" sz="800" dirty="0" smtClean="0">
                <a:solidFill>
                  <a:schemeClr val="bg1">
                    <a:lumMod val="50000"/>
                  </a:schemeClr>
                </a:solidFill>
                <a:latin typeface="+mj-lt"/>
              </a:rPr>
              <a:t> </a:t>
            </a:r>
            <a:r>
              <a:rPr lang="en-US" sz="800" dirty="0">
                <a:solidFill>
                  <a:schemeClr val="bg1">
                    <a:lumMod val="50000"/>
                  </a:schemeClr>
                </a:solidFill>
                <a:latin typeface="+mj-lt"/>
              </a:rPr>
              <a:t>B et al. (2007) Tackling Obesities: Future Choices. London, Government Office for Science, p. 90.</a:t>
            </a:r>
          </a:p>
        </p:txBody>
      </p:sp>
      <p:sp>
        <p:nvSpPr>
          <p:cNvPr id="6" name="1 Título"/>
          <p:cNvSpPr>
            <a:spLocks noGrp="1"/>
          </p:cNvSpPr>
          <p:nvPr>
            <p:ph type="title"/>
          </p:nvPr>
        </p:nvSpPr>
        <p:spPr>
          <a:xfrm>
            <a:off x="457200" y="44624"/>
            <a:ext cx="8229600" cy="1080120"/>
          </a:xfrm>
        </p:spPr>
        <p:txBody>
          <a:bodyPr>
            <a:normAutofit/>
          </a:bodyPr>
          <a:lstStyle/>
          <a:p>
            <a:r>
              <a:rPr lang="es-MX" sz="5400" dirty="0"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El reto de las ENT</a:t>
            </a:r>
            <a:endParaRPr lang="en-US" sz="5400" dirty="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endParaRPr>
          </a:p>
        </p:txBody>
      </p:sp>
    </p:spTree>
    <p:extLst>
      <p:ext uri="{BB962C8B-B14F-4D97-AF65-F5344CB8AC3E}">
        <p14:creationId xmlns:p14="http://schemas.microsoft.com/office/powerpoint/2010/main" val="34154799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794" y="1196752"/>
            <a:ext cx="8093316" cy="5678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1 Título"/>
          <p:cNvSpPr txBox="1">
            <a:spLocks/>
          </p:cNvSpPr>
          <p:nvPr/>
        </p:nvSpPr>
        <p:spPr>
          <a:xfrm>
            <a:off x="457200" y="250776"/>
            <a:ext cx="8229600" cy="9361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3600" dirty="0"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Marco </a:t>
            </a:r>
            <a:r>
              <a:rPr lang="es-MX" sz="3600" dirty="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de trabajo para la reducción de inequidades en salud (Nueva Zelandia)</a:t>
            </a:r>
            <a:endParaRPr lang="en-US" sz="3600" dirty="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endParaRPr>
          </a:p>
        </p:txBody>
      </p:sp>
      <p:sp>
        <p:nvSpPr>
          <p:cNvPr id="6" name="5 Rectángulo"/>
          <p:cNvSpPr/>
          <p:nvPr/>
        </p:nvSpPr>
        <p:spPr>
          <a:xfrm>
            <a:off x="0" y="6344425"/>
            <a:ext cx="2432298" cy="415498"/>
          </a:xfrm>
          <a:prstGeom prst="rect">
            <a:avLst/>
          </a:prstGeom>
        </p:spPr>
        <p:txBody>
          <a:bodyPr wrap="square">
            <a:spAutoFit/>
          </a:bodyPr>
          <a:lstStyle/>
          <a:p>
            <a:r>
              <a:rPr lang="es-ES" sz="700" dirty="0" smtClean="0">
                <a:solidFill>
                  <a:schemeClr val="bg1">
                    <a:lumMod val="50000"/>
                  </a:schemeClr>
                </a:solidFill>
                <a:latin typeface="+mj-lt"/>
              </a:rPr>
              <a:t>Equidad en salud a través de la acción intersectorial: un análisis de estudios de casos en 18 países. Organización Mundial de la Salud (OMS), 2008. </a:t>
            </a:r>
            <a:endParaRPr lang="en-US" sz="700" dirty="0">
              <a:solidFill>
                <a:schemeClr val="bg1">
                  <a:lumMod val="50000"/>
                </a:schemeClr>
              </a:solidFill>
              <a:latin typeface="+mj-lt"/>
            </a:endParaRPr>
          </a:p>
        </p:txBody>
      </p:sp>
    </p:spTree>
    <p:extLst>
      <p:ext uri="{BB962C8B-B14F-4D97-AF65-F5344CB8AC3E}">
        <p14:creationId xmlns:p14="http://schemas.microsoft.com/office/powerpoint/2010/main" val="10249579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52434150"/>
              </p:ext>
            </p:extLst>
          </p:nvPr>
        </p:nvGraphicFramePr>
        <p:xfrm>
          <a:off x="179512" y="1196752"/>
          <a:ext cx="8856984" cy="5577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1 Título"/>
          <p:cNvSpPr>
            <a:spLocks noGrp="1"/>
          </p:cNvSpPr>
          <p:nvPr>
            <p:ph type="title"/>
          </p:nvPr>
        </p:nvSpPr>
        <p:spPr>
          <a:xfrm>
            <a:off x="457200" y="202630"/>
            <a:ext cx="8229600" cy="778098"/>
          </a:xfrm>
        </p:spPr>
        <p:txBody>
          <a:bodyPr>
            <a:noAutofit/>
          </a:bodyPr>
          <a:lstStyle/>
          <a:p>
            <a:r>
              <a:rPr lang="en-US" sz="4000" dirty="0" err="1"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Salud</a:t>
            </a:r>
            <a:r>
              <a:rPr lang="en-US" sz="4000" dirty="0"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 </a:t>
            </a:r>
            <a:r>
              <a:rPr lang="en-US" sz="4000" dirty="0" err="1"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en</a:t>
            </a:r>
            <a:r>
              <a:rPr lang="en-US" sz="4000" dirty="0"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 </a:t>
            </a:r>
            <a:r>
              <a:rPr lang="en-US" sz="4000" dirty="0" err="1"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Todas</a:t>
            </a:r>
            <a:r>
              <a:rPr lang="en-US" sz="4000" dirty="0"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 las </a:t>
            </a:r>
            <a:r>
              <a:rPr lang="en-US" sz="4000" dirty="0" err="1" smtClean="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rPr>
              <a:t>Políticas</a:t>
            </a:r>
            <a:endParaRPr lang="en-US" sz="4000" dirty="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endParaRPr>
          </a:p>
        </p:txBody>
      </p:sp>
    </p:spTree>
    <p:extLst>
      <p:ext uri="{BB962C8B-B14F-4D97-AF65-F5344CB8AC3E}">
        <p14:creationId xmlns:p14="http://schemas.microsoft.com/office/powerpoint/2010/main" val="2848797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41434" y="210207"/>
            <a:ext cx="8229600" cy="1082566"/>
          </a:xfrm>
        </p:spPr>
        <p:txBody>
          <a:bodyPr>
            <a:normAutofit/>
          </a:bodyPr>
          <a:lstStyle/>
          <a:p>
            <a:r>
              <a:rPr lang="es-MX" sz="3600" dirty="0" smtClean="0">
                <a:solidFill>
                  <a:schemeClr val="tx2"/>
                </a:solidFill>
                <a:effectLst>
                  <a:outerShdw blurRad="63500" dist="38100" dir="5400000" algn="t" rotWithShape="0">
                    <a:prstClr val="black">
                      <a:alpha val="25000"/>
                    </a:prstClr>
                  </a:outerShdw>
                </a:effectLst>
                <a:latin typeface="Arial" pitchFamily="34" charset="0"/>
                <a:ea typeface="ＭＳ Ｐゴシック" charset="0"/>
                <a:cs typeface="Arial" pitchFamily="34" charset="0"/>
              </a:rPr>
              <a:t>Salud en Todas las Políticas</a:t>
            </a:r>
            <a:endParaRPr lang="es-MX" sz="3600" dirty="0">
              <a:solidFill>
                <a:schemeClr val="tx2"/>
              </a:solidFill>
              <a:effectLst>
                <a:outerShdw blurRad="63500" dist="38100" dir="5400000" algn="t" rotWithShape="0">
                  <a:prstClr val="black">
                    <a:alpha val="25000"/>
                  </a:prstClr>
                </a:outerShdw>
              </a:effectLst>
              <a:latin typeface="Arial" pitchFamily="34" charset="0"/>
              <a:ea typeface="ＭＳ Ｐゴシック" charset="0"/>
              <a:cs typeface="Arial" pitchFamily="34" charset="0"/>
            </a:endParaRPr>
          </a:p>
        </p:txBody>
      </p:sp>
      <p:sp>
        <p:nvSpPr>
          <p:cNvPr id="5" name="4 Marcador de contenido"/>
          <p:cNvSpPr>
            <a:spLocks noGrp="1"/>
          </p:cNvSpPr>
          <p:nvPr>
            <p:ph idx="1"/>
          </p:nvPr>
        </p:nvSpPr>
        <p:spPr>
          <a:xfrm>
            <a:off x="457200" y="1600200"/>
            <a:ext cx="6931572" cy="4329113"/>
          </a:xfrm>
        </p:spPr>
        <p:txBody>
          <a:bodyPr>
            <a:normAutofit lnSpcReduction="10000"/>
          </a:bodyPr>
          <a:lstStyle/>
          <a:p>
            <a:pPr marL="0" indent="0" algn="just">
              <a:buNone/>
            </a:pPr>
            <a:r>
              <a:rPr lang="es-MX" dirty="0"/>
              <a:t>A</a:t>
            </a:r>
            <a:r>
              <a:rPr lang="es-MX" dirty="0" smtClean="0"/>
              <a:t>doptar </a:t>
            </a:r>
            <a:r>
              <a:rPr lang="es-MX" dirty="0"/>
              <a:t>un enfoque intersectorial de las políticas públicas en el que se tengan en cuenta sistemáticamente las repercusiones sanitarias de las decisiones, se promuevan las sinergias y se eviten los efectos perjudiciales para la salud con el fin de mejorar la salud de la población y la equidad sanitaria. </a:t>
            </a:r>
          </a:p>
          <a:p>
            <a:pPr marL="0" indent="0" algn="just">
              <a:buNone/>
            </a:pPr>
            <a:endParaRPr lang="es-MX" i="1" dirty="0" smtClean="0"/>
          </a:p>
          <a:p>
            <a:pPr marL="0" indent="0">
              <a:buNone/>
            </a:pPr>
            <a:endParaRPr lang="es-MX" i="1" dirty="0"/>
          </a:p>
          <a:p>
            <a:pPr marL="0" indent="0">
              <a:buNone/>
            </a:pPr>
            <a:endParaRPr lang="es-MX" i="1" dirty="0" smtClean="0"/>
          </a:p>
          <a:p>
            <a:pPr marL="0" indent="0">
              <a:buNone/>
            </a:pPr>
            <a:r>
              <a:rPr lang="es-MX" sz="1100" i="1" dirty="0" smtClean="0"/>
              <a:t>Declaración </a:t>
            </a:r>
            <a:r>
              <a:rPr lang="es-MX" sz="1100" i="1" dirty="0"/>
              <a:t>de Helsinki sobre la incorporación de la salud a todas las políticas 2013; OMS (WHA67.12) 2014. Contribución al desarrollo social y económico: la actuación multisectorial sostenible para mejorar la salud y la equidad sanitaria </a:t>
            </a:r>
            <a:endParaRPr lang="es-MX" sz="1100" dirty="0"/>
          </a:p>
        </p:txBody>
      </p:sp>
    </p:spTree>
    <p:extLst>
      <p:ext uri="{BB962C8B-B14F-4D97-AF65-F5344CB8AC3E}">
        <p14:creationId xmlns:p14="http://schemas.microsoft.com/office/powerpoint/2010/main" val="2955519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81000" y="762000"/>
            <a:ext cx="8229600" cy="914400"/>
          </a:xfrm>
        </p:spPr>
        <p:txBody>
          <a:bodyPr/>
          <a:lstStyle/>
          <a:p>
            <a:r>
              <a:rPr lang="es-MX" dirty="0" smtClean="0"/>
              <a:t>El abordaje</a:t>
            </a:r>
            <a:endParaRPr lang="en-US" dirty="0"/>
          </a:p>
        </p:txBody>
      </p:sp>
      <p:graphicFrame>
        <p:nvGraphicFramePr>
          <p:cNvPr id="4" name="3 Diagrama"/>
          <p:cNvGraphicFramePr/>
          <p:nvPr>
            <p:extLst>
              <p:ext uri="{D42A27DB-BD31-4B8C-83A1-F6EECF244321}">
                <p14:modId xmlns:p14="http://schemas.microsoft.com/office/powerpoint/2010/main" val="1883802101"/>
              </p:ext>
            </p:extLst>
          </p:nvPr>
        </p:nvGraphicFramePr>
        <p:xfrm>
          <a:off x="381000" y="1219200"/>
          <a:ext cx="84582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76395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nSpc>
                <a:spcPct val="100000"/>
              </a:lnSpc>
            </a:pPr>
            <a:r>
              <a:rPr lang="es-MX" sz="2400" dirty="0"/>
              <a:t>Un ejemplo de las posibles repercusiones de la incorporación de la salud a todas las políticas</a:t>
            </a:r>
          </a:p>
        </p:txBody>
      </p:sp>
      <p:sp>
        <p:nvSpPr>
          <p:cNvPr id="3" name="2 Marcador de contenido"/>
          <p:cNvSpPr>
            <a:spLocks noGrp="1"/>
          </p:cNvSpPr>
          <p:nvPr>
            <p:ph sz="quarter" idx="13"/>
          </p:nvPr>
        </p:nvSpPr>
        <p:spPr>
          <a:xfrm>
            <a:off x="457200" y="2212848"/>
            <a:ext cx="3772741" cy="3913632"/>
          </a:xfrm>
        </p:spPr>
        <p:txBody>
          <a:bodyPr/>
          <a:lstStyle/>
          <a:p>
            <a:pPr marL="0" indent="0">
              <a:buNone/>
            </a:pPr>
            <a:r>
              <a:rPr lang="es-MX" dirty="0"/>
              <a:t>Una de cada ocho muertes está relacionada con la exposición a la contaminación del aire </a:t>
            </a:r>
            <a:r>
              <a:rPr lang="es-MX" dirty="0" smtClean="0"/>
              <a:t>–enfermedades cardiacas,  pulmonares y accidentes </a:t>
            </a:r>
            <a:r>
              <a:rPr lang="es-MX" dirty="0"/>
              <a:t>cerebrovasculares.</a:t>
            </a:r>
          </a:p>
        </p:txBody>
      </p:sp>
      <p:sp>
        <p:nvSpPr>
          <p:cNvPr id="9" name="8 Marcador de contenido"/>
          <p:cNvSpPr>
            <a:spLocks noGrp="1"/>
          </p:cNvSpPr>
          <p:nvPr>
            <p:ph sz="quarter" idx="14"/>
          </p:nvPr>
        </p:nvSpPr>
        <p:spPr>
          <a:xfrm>
            <a:off x="5114018" y="2628744"/>
            <a:ext cx="3914368" cy="2711668"/>
          </a:xfrm>
        </p:spPr>
        <p:txBody>
          <a:bodyPr/>
          <a:lstStyle/>
          <a:p>
            <a:pPr lvl="1"/>
            <a:r>
              <a:rPr lang="es-MX" sz="1800" dirty="0" smtClean="0"/>
              <a:t>ENERGÍA</a:t>
            </a:r>
          </a:p>
          <a:p>
            <a:pPr lvl="1"/>
            <a:r>
              <a:rPr lang="es-MX" sz="1800" dirty="0" smtClean="0"/>
              <a:t>PLANIFICACIÓN URBANA</a:t>
            </a:r>
          </a:p>
          <a:p>
            <a:pPr lvl="1"/>
            <a:r>
              <a:rPr lang="es-MX" sz="1800" dirty="0" smtClean="0"/>
              <a:t>VIVIENDA</a:t>
            </a:r>
          </a:p>
          <a:p>
            <a:pPr lvl="1"/>
            <a:r>
              <a:rPr lang="es-MX" sz="1800" dirty="0" smtClean="0"/>
              <a:t>INDUSTRIA</a:t>
            </a:r>
          </a:p>
          <a:p>
            <a:pPr lvl="1"/>
            <a:r>
              <a:rPr lang="es-MX" sz="1800" dirty="0" smtClean="0"/>
              <a:t>GESTION DE DESECHOS</a:t>
            </a:r>
          </a:p>
          <a:p>
            <a:pPr lvl="1"/>
            <a:r>
              <a:rPr lang="es-MX" sz="1800" dirty="0" smtClean="0"/>
              <a:t>SECTOR SALUD</a:t>
            </a:r>
          </a:p>
          <a:p>
            <a:pPr lvl="1"/>
            <a:r>
              <a:rPr lang="es-MX" sz="1800" dirty="0" smtClean="0"/>
              <a:t>MUNICIPIOS</a:t>
            </a:r>
          </a:p>
          <a:p>
            <a:pPr lvl="1"/>
            <a:r>
              <a:rPr lang="es-MX" sz="1800" dirty="0" smtClean="0"/>
              <a:t>SOCIEDAD CIVIL</a:t>
            </a:r>
            <a:endParaRPr lang="es-MX" sz="1800" dirty="0"/>
          </a:p>
        </p:txBody>
      </p:sp>
      <p:sp>
        <p:nvSpPr>
          <p:cNvPr id="5" name="4 Flecha derecha"/>
          <p:cNvSpPr/>
          <p:nvPr/>
        </p:nvSpPr>
        <p:spPr>
          <a:xfrm>
            <a:off x="4509331" y="3794235"/>
            <a:ext cx="884077" cy="326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894209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771287" y="336058"/>
            <a:ext cx="7772638" cy="1143000"/>
          </a:xfrm>
        </p:spPr>
        <p:txBody>
          <a:bodyPr/>
          <a:lstStyle/>
          <a:p>
            <a:r>
              <a:rPr lang="es-MX" altLang="en-US" dirty="0" smtClean="0"/>
              <a:t>Retos </a:t>
            </a:r>
            <a:endParaRPr lang="en-GB" altLang="en-US" sz="3200" dirty="0" smtClean="0"/>
          </a:p>
        </p:txBody>
      </p:sp>
      <p:sp>
        <p:nvSpPr>
          <p:cNvPr id="41987" name="2 Marcador de contenido"/>
          <p:cNvSpPr>
            <a:spLocks noGrp="1"/>
          </p:cNvSpPr>
          <p:nvPr>
            <p:ph idx="1"/>
          </p:nvPr>
        </p:nvSpPr>
        <p:spPr>
          <a:xfrm>
            <a:off x="468232" y="1700213"/>
            <a:ext cx="8351975" cy="3889375"/>
          </a:xfrm>
        </p:spPr>
        <p:txBody>
          <a:bodyPr/>
          <a:lstStyle/>
          <a:p>
            <a:pPr eaLnBrk="1" hangingPunct="1">
              <a:buClr>
                <a:schemeClr val="tx1"/>
              </a:buClr>
            </a:pPr>
            <a:r>
              <a:rPr lang="en-US" altLang="en-US" sz="2000" dirty="0" err="1" smtClean="0"/>
              <a:t>Asegurar</a:t>
            </a:r>
            <a:r>
              <a:rPr lang="en-US" altLang="en-US" sz="2000" dirty="0" smtClean="0"/>
              <a:t> que </a:t>
            </a:r>
            <a:r>
              <a:rPr lang="en-US" altLang="en-US" sz="2000" dirty="0" err="1" smtClean="0"/>
              <a:t>los</a:t>
            </a:r>
            <a:r>
              <a:rPr lang="en-US" altLang="en-US" sz="2000" dirty="0" smtClean="0"/>
              <a:t> </a:t>
            </a:r>
            <a:r>
              <a:rPr lang="en-US" altLang="en-US" sz="2000" dirty="0" err="1" smtClean="0"/>
              <a:t>países</a:t>
            </a:r>
            <a:r>
              <a:rPr lang="en-US" altLang="en-US" sz="2000" dirty="0" smtClean="0"/>
              <a:t> </a:t>
            </a:r>
            <a:r>
              <a:rPr lang="en-US" altLang="en-US" sz="2000" dirty="0" err="1" smtClean="0"/>
              <a:t>mantengan</a:t>
            </a:r>
            <a:r>
              <a:rPr lang="en-US" altLang="en-US" sz="2000" dirty="0" smtClean="0"/>
              <a:t> </a:t>
            </a:r>
            <a:r>
              <a:rPr lang="en-US" altLang="en-US" sz="2000" dirty="0" err="1" smtClean="0"/>
              <a:t>capacidades</a:t>
            </a:r>
            <a:r>
              <a:rPr lang="en-US" altLang="en-US" sz="2000" dirty="0" smtClean="0"/>
              <a:t> </a:t>
            </a:r>
            <a:r>
              <a:rPr lang="en-US" altLang="en-US" sz="2000" dirty="0" err="1" smtClean="0"/>
              <a:t>básicas</a:t>
            </a:r>
            <a:r>
              <a:rPr lang="en-US" altLang="en-US" sz="2000" dirty="0" smtClean="0"/>
              <a:t> </a:t>
            </a:r>
            <a:r>
              <a:rPr lang="en-US" altLang="en-US" sz="2000" dirty="0" err="1" smtClean="0"/>
              <a:t>instaladas</a:t>
            </a:r>
            <a:r>
              <a:rPr lang="en-US" altLang="en-US" sz="2000" dirty="0" smtClean="0"/>
              <a:t> para </a:t>
            </a:r>
            <a:r>
              <a:rPr lang="en-US" altLang="en-US" sz="2000" dirty="0" err="1" smtClean="0"/>
              <a:t>implementar</a:t>
            </a:r>
            <a:r>
              <a:rPr lang="en-US" altLang="en-US" sz="2000" dirty="0" smtClean="0"/>
              <a:t> </a:t>
            </a:r>
            <a:r>
              <a:rPr lang="en-US" altLang="en-US" sz="2000" dirty="0" err="1" smtClean="0"/>
              <a:t>adecuadamente</a:t>
            </a:r>
            <a:r>
              <a:rPr lang="en-US" altLang="en-US" sz="2000" dirty="0" smtClean="0"/>
              <a:t> el </a:t>
            </a:r>
            <a:r>
              <a:rPr lang="en-US" altLang="en-US" sz="2000" dirty="0" err="1" smtClean="0"/>
              <a:t>Reglamento</a:t>
            </a:r>
            <a:r>
              <a:rPr lang="en-US" altLang="en-US" sz="2000" dirty="0" smtClean="0"/>
              <a:t> </a:t>
            </a:r>
            <a:r>
              <a:rPr lang="en-US" altLang="en-US" sz="2000" dirty="0" err="1" smtClean="0"/>
              <a:t>Sanitario</a:t>
            </a:r>
            <a:r>
              <a:rPr lang="en-US" altLang="en-US" sz="2000" dirty="0" smtClean="0"/>
              <a:t> </a:t>
            </a:r>
            <a:r>
              <a:rPr lang="en-US" altLang="en-US" sz="2000" dirty="0" err="1" smtClean="0"/>
              <a:t>Internacional</a:t>
            </a:r>
            <a:r>
              <a:rPr lang="en-US" altLang="en-US" sz="2000" dirty="0" smtClean="0"/>
              <a:t>.</a:t>
            </a:r>
          </a:p>
          <a:p>
            <a:pPr eaLnBrk="1" hangingPunct="1">
              <a:buClr>
                <a:schemeClr val="tx1"/>
              </a:buClr>
            </a:pPr>
            <a:endParaRPr lang="en-US" altLang="en-US" sz="2000" dirty="0" smtClean="0"/>
          </a:p>
          <a:p>
            <a:pPr eaLnBrk="1" hangingPunct="1">
              <a:buClr>
                <a:schemeClr val="tx1"/>
              </a:buClr>
            </a:pPr>
            <a:r>
              <a:rPr lang="en-US" altLang="en-US" sz="2000" dirty="0" err="1" smtClean="0"/>
              <a:t>Uso</a:t>
            </a:r>
            <a:r>
              <a:rPr lang="en-US" altLang="en-US" sz="2000" dirty="0" smtClean="0"/>
              <a:t> global (</a:t>
            </a:r>
            <a:r>
              <a:rPr lang="en-US" altLang="en-US" sz="2000" dirty="0" err="1" smtClean="0"/>
              <a:t>internacional</a:t>
            </a:r>
            <a:r>
              <a:rPr lang="en-US" altLang="en-US" sz="2000" dirty="0" smtClean="0"/>
              <a:t>) de </a:t>
            </a:r>
            <a:r>
              <a:rPr lang="en-US" altLang="en-US" sz="2000" dirty="0" err="1" smtClean="0"/>
              <a:t>los</a:t>
            </a:r>
            <a:r>
              <a:rPr lang="en-US" altLang="en-US" sz="2000" dirty="0" smtClean="0"/>
              <a:t> </a:t>
            </a:r>
            <a:r>
              <a:rPr lang="en-US" altLang="en-US" sz="2000" dirty="0" err="1" smtClean="0"/>
              <a:t>recursos</a:t>
            </a:r>
            <a:r>
              <a:rPr lang="en-US" altLang="en-US" sz="2000" dirty="0" smtClean="0"/>
              <a:t>, </a:t>
            </a:r>
            <a:r>
              <a:rPr lang="en-US" altLang="en-US" sz="2000" dirty="0" err="1" smtClean="0"/>
              <a:t>trabajo</a:t>
            </a:r>
            <a:r>
              <a:rPr lang="en-US" altLang="en-US" sz="2000" dirty="0" smtClean="0"/>
              <a:t> </a:t>
            </a:r>
            <a:r>
              <a:rPr lang="en-US" altLang="en-US" sz="2000" dirty="0" err="1" smtClean="0"/>
              <a:t>en</a:t>
            </a:r>
            <a:r>
              <a:rPr lang="en-US" altLang="en-US" sz="2000" dirty="0" smtClean="0"/>
              <a:t> </a:t>
            </a:r>
            <a:r>
              <a:rPr lang="en-US" altLang="en-US" sz="2000" dirty="0" err="1" smtClean="0"/>
              <a:t>redes</a:t>
            </a:r>
            <a:r>
              <a:rPr lang="en-US" altLang="en-US" sz="2000" dirty="0" smtClean="0"/>
              <a:t>.</a:t>
            </a:r>
          </a:p>
          <a:p>
            <a:pPr eaLnBrk="1" hangingPunct="1">
              <a:buClr>
                <a:schemeClr val="tx1"/>
              </a:buClr>
            </a:pPr>
            <a:endParaRPr lang="en-US" altLang="en-US" sz="2000" dirty="0" smtClean="0"/>
          </a:p>
          <a:p>
            <a:pPr eaLnBrk="1" hangingPunct="1">
              <a:buClr>
                <a:schemeClr val="tx1"/>
              </a:buClr>
            </a:pPr>
            <a:r>
              <a:rPr lang="en-US" altLang="en-US" sz="2000" dirty="0" err="1" smtClean="0"/>
              <a:t>Apoyar</a:t>
            </a:r>
            <a:r>
              <a:rPr lang="en-US" altLang="en-US" sz="2000" dirty="0" smtClean="0"/>
              <a:t> la </a:t>
            </a:r>
            <a:r>
              <a:rPr lang="en-US" altLang="en-US" sz="2000" dirty="0" err="1" smtClean="0"/>
              <a:t>respuesta</a:t>
            </a:r>
            <a:r>
              <a:rPr lang="en-US" altLang="en-US" sz="2000" dirty="0" smtClean="0"/>
              <a:t> </a:t>
            </a:r>
            <a:r>
              <a:rPr lang="en-US" altLang="en-US" sz="2000" dirty="0" err="1" smtClean="0"/>
              <a:t>nacional</a:t>
            </a:r>
            <a:r>
              <a:rPr lang="en-US" altLang="en-US" sz="2000" dirty="0" smtClean="0"/>
              <a:t> con </a:t>
            </a:r>
            <a:r>
              <a:rPr lang="en-US" altLang="en-US" sz="2000" dirty="0" err="1" smtClean="0"/>
              <a:t>leyes</a:t>
            </a:r>
            <a:r>
              <a:rPr lang="en-US" altLang="en-US" sz="2000" dirty="0" smtClean="0"/>
              <a:t> y </a:t>
            </a:r>
            <a:r>
              <a:rPr lang="en-US" altLang="en-US" sz="2000" dirty="0" err="1" smtClean="0"/>
              <a:t>reglamentos</a:t>
            </a:r>
            <a:r>
              <a:rPr lang="en-US" altLang="en-US" sz="2000" dirty="0" smtClean="0"/>
              <a:t> que </a:t>
            </a:r>
            <a:r>
              <a:rPr lang="en-US" altLang="en-US" sz="2000" dirty="0" err="1" smtClean="0"/>
              <a:t>contribuyan</a:t>
            </a:r>
            <a:r>
              <a:rPr lang="en-US" altLang="en-US" sz="2000" dirty="0" smtClean="0"/>
              <a:t> a la </a:t>
            </a:r>
            <a:r>
              <a:rPr lang="en-US" altLang="en-US" sz="2000" dirty="0" err="1" smtClean="0"/>
              <a:t>prevención</a:t>
            </a:r>
            <a:r>
              <a:rPr lang="en-US" altLang="en-US" sz="2000" dirty="0" smtClean="0"/>
              <a:t> </a:t>
            </a:r>
            <a:r>
              <a:rPr lang="en-US" altLang="en-US" sz="2000" dirty="0" err="1" smtClean="0"/>
              <a:t>pero</a:t>
            </a:r>
            <a:r>
              <a:rPr lang="en-US" altLang="en-US" sz="2000" dirty="0" smtClean="0"/>
              <a:t> </a:t>
            </a:r>
            <a:r>
              <a:rPr lang="en-US" altLang="en-US" sz="2000" dirty="0" err="1" smtClean="0"/>
              <a:t>también</a:t>
            </a:r>
            <a:r>
              <a:rPr lang="en-US" altLang="en-US" sz="2000" dirty="0" smtClean="0"/>
              <a:t> a la </a:t>
            </a:r>
            <a:r>
              <a:rPr lang="en-US" altLang="en-US" sz="2000" dirty="0" err="1" smtClean="0"/>
              <a:t>detección</a:t>
            </a:r>
            <a:r>
              <a:rPr lang="en-US" altLang="en-US" sz="2000" dirty="0" smtClean="0"/>
              <a:t> y control </a:t>
            </a:r>
            <a:r>
              <a:rPr lang="en-US" altLang="en-US" sz="2000" dirty="0" err="1" smtClean="0"/>
              <a:t>temprano</a:t>
            </a:r>
            <a:r>
              <a:rPr lang="en-US" altLang="en-US" sz="2000" dirty="0" smtClean="0"/>
              <a:t> de </a:t>
            </a:r>
            <a:r>
              <a:rPr lang="en-US" altLang="en-US" sz="2000" dirty="0" err="1" smtClean="0"/>
              <a:t>los</a:t>
            </a:r>
            <a:r>
              <a:rPr lang="en-US" altLang="en-US" sz="2000" dirty="0" smtClean="0"/>
              <a:t> </a:t>
            </a:r>
            <a:r>
              <a:rPr lang="en-US" altLang="en-US" sz="2000" dirty="0" err="1" smtClean="0"/>
              <a:t>eventos</a:t>
            </a:r>
            <a:r>
              <a:rPr lang="en-US" altLang="en-US" sz="2000" dirty="0" smtClean="0"/>
              <a:t>.</a:t>
            </a:r>
          </a:p>
          <a:p>
            <a:pPr eaLnBrk="1" hangingPunct="1">
              <a:buClr>
                <a:schemeClr val="tx1"/>
              </a:buClr>
            </a:pPr>
            <a:endParaRPr lang="en-US" altLang="en-US" sz="2000" dirty="0" smtClean="0"/>
          </a:p>
          <a:p>
            <a:pPr eaLnBrk="1" hangingPunct="1">
              <a:buClr>
                <a:schemeClr val="tx1"/>
              </a:buClr>
            </a:pPr>
            <a:r>
              <a:rPr lang="en-US" altLang="en-US" sz="2000" dirty="0" err="1" smtClean="0"/>
              <a:t>Coordinación</a:t>
            </a:r>
            <a:r>
              <a:rPr lang="en-US" altLang="en-US" sz="2000" dirty="0" smtClean="0"/>
              <a:t> de </a:t>
            </a:r>
            <a:r>
              <a:rPr lang="en-US" altLang="en-US" sz="2000" dirty="0" err="1" smtClean="0"/>
              <a:t>instituciones</a:t>
            </a:r>
            <a:r>
              <a:rPr lang="en-US" altLang="en-US" sz="2000" dirty="0" smtClean="0"/>
              <a:t> </a:t>
            </a:r>
            <a:r>
              <a:rPr lang="en-US" altLang="en-US" sz="2000" dirty="0" err="1" smtClean="0"/>
              <a:t>internacionales</a:t>
            </a:r>
            <a:r>
              <a:rPr lang="en-US" altLang="en-US" sz="2000" dirty="0" smtClean="0"/>
              <a:t> y </a:t>
            </a:r>
            <a:r>
              <a:rPr lang="en-US" altLang="en-US" sz="2000" dirty="0" err="1" smtClean="0"/>
              <a:t>donantes</a:t>
            </a:r>
            <a:endParaRPr lang="en-US" altLang="en-US" sz="2000" dirty="0" smtClean="0"/>
          </a:p>
          <a:p>
            <a:endParaRPr lang="en-GB" altLang="en-US" dirty="0" smtClean="0"/>
          </a:p>
        </p:txBody>
      </p:sp>
    </p:spTree>
    <p:extLst>
      <p:ext uri="{BB962C8B-B14F-4D97-AF65-F5344CB8AC3E}">
        <p14:creationId xmlns:p14="http://schemas.microsoft.com/office/powerpoint/2010/main" val="2017188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337" y="-31531"/>
            <a:ext cx="7909034" cy="1008993"/>
          </a:xfrm>
        </p:spPr>
        <p:txBody>
          <a:bodyPr/>
          <a:lstStyle/>
          <a:p>
            <a:r>
              <a:rPr lang="es-MX" dirty="0" smtClean="0"/>
              <a:t>MERS</a:t>
            </a:r>
            <a:endParaRPr lang="es-MX" dirty="0"/>
          </a:p>
        </p:txBody>
      </p:sp>
      <p:sp>
        <p:nvSpPr>
          <p:cNvPr id="3" name="2 Marcador de contenido"/>
          <p:cNvSpPr>
            <a:spLocks noGrp="1"/>
          </p:cNvSpPr>
          <p:nvPr>
            <p:ph idx="1"/>
          </p:nvPr>
        </p:nvSpPr>
        <p:spPr>
          <a:xfrm>
            <a:off x="246994" y="1106214"/>
            <a:ext cx="5733393" cy="4329113"/>
          </a:xfrm>
        </p:spPr>
        <p:txBody>
          <a:bodyPr/>
          <a:lstStyle/>
          <a:p>
            <a:pPr algn="just"/>
            <a:r>
              <a:rPr lang="es-MX" sz="2000" dirty="0"/>
              <a:t>El síndrome respiratorio del Medio Oriente (MERS) es una enfermedad respiratoria vírica provocada por un nuevo coronavirus (MERS-</a:t>
            </a:r>
            <a:r>
              <a:rPr lang="es-MX" sz="2000" dirty="0" err="1"/>
              <a:t>CoV</a:t>
            </a:r>
            <a:r>
              <a:rPr lang="es-MX" sz="2000" dirty="0"/>
              <a:t>) que fue detectado por primera vez en Arabia Saudita en 2012. </a:t>
            </a:r>
            <a:endParaRPr lang="es-MX" sz="2000" dirty="0" smtClean="0"/>
          </a:p>
          <a:p>
            <a:pPr algn="just"/>
            <a:endParaRPr lang="es-MX" sz="2000" dirty="0" smtClean="0"/>
          </a:p>
          <a:p>
            <a:pPr algn="just"/>
            <a:r>
              <a:rPr lang="es-MX" sz="2000" dirty="0" smtClean="0"/>
              <a:t>Desde </a:t>
            </a:r>
            <a:r>
              <a:rPr lang="es-MX" sz="2000" dirty="0"/>
              <a:t>entonces y hasta el 5 de junio de 2015, se han confirmado por laboratorio un total de 1.185 casos de los cuales 443 fallecieron; </a:t>
            </a:r>
            <a:endParaRPr lang="es-MX" sz="2000" dirty="0" smtClean="0"/>
          </a:p>
          <a:p>
            <a:pPr algn="just"/>
            <a:endParaRPr lang="es-MX" sz="2000" dirty="0"/>
          </a:p>
          <a:p>
            <a:pPr algn="just"/>
            <a:r>
              <a:rPr lang="es-MX" sz="2000" dirty="0"/>
              <a:t>25 países de 5 </a:t>
            </a:r>
            <a:r>
              <a:rPr lang="es-MX" sz="2000" dirty="0" smtClean="0"/>
              <a:t>continentes han </a:t>
            </a:r>
            <a:r>
              <a:rPr lang="es-MX" sz="2000" dirty="0"/>
              <a:t>notificado casos; </a:t>
            </a:r>
            <a:endParaRPr lang="es-MX"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187465"/>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546538" y="6360237"/>
            <a:ext cx="915635" cy="276999"/>
          </a:xfrm>
          <a:prstGeom prst="rect">
            <a:avLst/>
          </a:prstGeom>
          <a:noFill/>
        </p:spPr>
        <p:txBody>
          <a:bodyPr wrap="none" rtlCol="0">
            <a:spAutoFit/>
          </a:bodyPr>
          <a:lstStyle/>
          <a:p>
            <a:r>
              <a:rPr lang="es-MX" sz="1200" dirty="0" smtClean="0"/>
              <a:t>OMS, 2015</a:t>
            </a:r>
            <a:endParaRPr lang="es-MX" sz="1200" dirty="0"/>
          </a:p>
        </p:txBody>
      </p:sp>
    </p:spTree>
    <p:extLst>
      <p:ext uri="{BB962C8B-B14F-4D97-AF65-F5344CB8AC3E}">
        <p14:creationId xmlns:p14="http://schemas.microsoft.com/office/powerpoint/2010/main" val="3889653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Salud para todos en el siglo XXI</a:t>
            </a:r>
            <a:endParaRPr lang="es-MX" dirty="0"/>
          </a:p>
        </p:txBody>
      </p:sp>
      <p:sp>
        <p:nvSpPr>
          <p:cNvPr id="3" name="2 Marcador de contenido"/>
          <p:cNvSpPr>
            <a:spLocks noGrp="1"/>
          </p:cNvSpPr>
          <p:nvPr>
            <p:ph type="body" idx="1"/>
          </p:nvPr>
        </p:nvSpPr>
        <p:spPr/>
        <p:txBody>
          <a:bodyPr/>
          <a:lstStyle/>
          <a:p>
            <a:r>
              <a:rPr lang="es-MX" sz="2800" b="1" dirty="0" smtClean="0"/>
              <a:t>Tiene como aspiración, convertir en realidad el concepto de salud para todos proclamado en Alma-Ata en 1978</a:t>
            </a:r>
            <a:endParaRPr lang="es-MX" sz="2800" b="1" dirty="0"/>
          </a:p>
        </p:txBody>
      </p:sp>
    </p:spTree>
    <p:extLst>
      <p:ext uri="{BB962C8B-B14F-4D97-AF65-F5344CB8AC3E}">
        <p14:creationId xmlns:p14="http://schemas.microsoft.com/office/powerpoint/2010/main" val="6833958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199" y="0"/>
            <a:ext cx="8360979" cy="1229710"/>
          </a:xfrm>
        </p:spPr>
        <p:txBody>
          <a:bodyPr/>
          <a:lstStyle/>
          <a:p>
            <a:r>
              <a:rPr lang="es-MX" sz="3600" dirty="0" smtClean="0"/>
              <a:t>Desafíos </a:t>
            </a:r>
            <a:endParaRPr lang="es-MX" sz="3600" dirty="0"/>
          </a:p>
        </p:txBody>
      </p:sp>
      <p:sp>
        <p:nvSpPr>
          <p:cNvPr id="3" name="2 Marcador de contenido"/>
          <p:cNvSpPr>
            <a:spLocks noGrp="1"/>
          </p:cNvSpPr>
          <p:nvPr>
            <p:ph idx="1"/>
          </p:nvPr>
        </p:nvSpPr>
        <p:spPr/>
        <p:txBody>
          <a:bodyPr/>
          <a:lstStyle/>
          <a:p>
            <a:pPr>
              <a:buFont typeface="Wingdings" panose="05000000000000000000" pitchFamily="2" charset="2"/>
              <a:buChar char="Ø"/>
            </a:pPr>
            <a:r>
              <a:rPr lang="es-MX" dirty="0" smtClean="0"/>
              <a:t>Mayor compromiso político </a:t>
            </a:r>
          </a:p>
          <a:p>
            <a:pPr>
              <a:buFont typeface="Wingdings" panose="05000000000000000000" pitchFamily="2" charset="2"/>
              <a:buChar char="Ø"/>
            </a:pPr>
            <a:r>
              <a:rPr lang="es-MX" dirty="0" smtClean="0"/>
              <a:t>Acelerar el desarrollo económico</a:t>
            </a:r>
          </a:p>
          <a:p>
            <a:pPr>
              <a:buFont typeface="Wingdings" panose="05000000000000000000" pitchFamily="2" charset="2"/>
              <a:buChar char="Ø"/>
            </a:pPr>
            <a:r>
              <a:rPr lang="es-MX" dirty="0" smtClean="0"/>
              <a:t>Acción intersectorial en pro de la salud (salud en todas las políticas)</a:t>
            </a:r>
          </a:p>
          <a:p>
            <a:pPr>
              <a:buFont typeface="Wingdings" panose="05000000000000000000" pitchFamily="2" charset="2"/>
              <a:buChar char="Ø"/>
            </a:pPr>
            <a:r>
              <a:rPr lang="es-MX" dirty="0" smtClean="0"/>
              <a:t>Aumento de financiamiento del sector salud</a:t>
            </a:r>
          </a:p>
          <a:p>
            <a:pPr>
              <a:buFont typeface="Wingdings" panose="05000000000000000000" pitchFamily="2" charset="2"/>
              <a:buChar char="Ø"/>
            </a:pPr>
            <a:r>
              <a:rPr lang="es-MX" dirty="0" smtClean="0"/>
              <a:t>Rápidos cambios demográficos y epidemiológicos</a:t>
            </a:r>
          </a:p>
          <a:p>
            <a:pPr>
              <a:buFont typeface="Wingdings" panose="05000000000000000000" pitchFamily="2" charset="2"/>
              <a:buChar char="Ø"/>
            </a:pPr>
            <a:r>
              <a:rPr lang="es-MX" dirty="0" smtClean="0"/>
              <a:t>Adecuado abordaje de los desastres naturales y provocados por el hombre </a:t>
            </a:r>
          </a:p>
          <a:p>
            <a:pPr>
              <a:buFont typeface="Wingdings" panose="05000000000000000000" pitchFamily="2" charset="2"/>
              <a:buChar char="Ø"/>
            </a:pPr>
            <a:r>
              <a:rPr lang="es-MX" dirty="0" smtClean="0"/>
              <a:t>Aumento de la pobreza en todo el mundo.</a:t>
            </a:r>
          </a:p>
          <a:p>
            <a:pPr>
              <a:buFont typeface="Wingdings" panose="05000000000000000000" pitchFamily="2" charset="2"/>
              <a:buChar char="Ø"/>
            </a:pPr>
            <a:r>
              <a:rPr lang="es-MX" dirty="0" smtClean="0"/>
              <a:t>Riesgos ambientales</a:t>
            </a:r>
          </a:p>
          <a:p>
            <a:pPr marL="0" indent="0">
              <a:buNone/>
            </a:pPr>
            <a:endParaRPr lang="es-MX" dirty="0"/>
          </a:p>
        </p:txBody>
      </p:sp>
      <p:sp>
        <p:nvSpPr>
          <p:cNvPr id="4" name="3 CuadroTexto"/>
          <p:cNvSpPr txBox="1"/>
          <p:nvPr/>
        </p:nvSpPr>
        <p:spPr>
          <a:xfrm>
            <a:off x="357351" y="6231165"/>
            <a:ext cx="3211135" cy="307777"/>
          </a:xfrm>
          <a:prstGeom prst="rect">
            <a:avLst/>
          </a:prstGeom>
          <a:noFill/>
        </p:spPr>
        <p:txBody>
          <a:bodyPr wrap="none" rtlCol="0">
            <a:spAutoFit/>
          </a:bodyPr>
          <a:lstStyle/>
          <a:p>
            <a:r>
              <a:rPr lang="es-MX" sz="1400" dirty="0" smtClean="0"/>
              <a:t>OMS, Salud para todos en el siglo XXI</a:t>
            </a:r>
            <a:endParaRPr lang="es-MX" sz="1400" dirty="0"/>
          </a:p>
        </p:txBody>
      </p:sp>
    </p:spTree>
    <p:extLst>
      <p:ext uri="{BB962C8B-B14F-4D97-AF65-F5344CB8AC3E}">
        <p14:creationId xmlns:p14="http://schemas.microsoft.com/office/powerpoint/2010/main" val="1825852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1371600"/>
            <a:ext cx="7772400" cy="2254469"/>
          </a:xfrm>
        </p:spPr>
        <p:txBody>
          <a:bodyPr/>
          <a:lstStyle/>
          <a:p>
            <a:r>
              <a:rPr lang="es-MX" sz="3200" dirty="0" smtClean="0"/>
              <a:t>“La medicina es una ciencia social, y la política no es más que medicina en gran escala”</a:t>
            </a:r>
            <a:endParaRPr lang="es-MX" sz="3200" dirty="0"/>
          </a:p>
        </p:txBody>
      </p:sp>
      <p:sp>
        <p:nvSpPr>
          <p:cNvPr id="3" name="2 Marcador de texto"/>
          <p:cNvSpPr>
            <a:spLocks noGrp="1"/>
          </p:cNvSpPr>
          <p:nvPr>
            <p:ph type="body" idx="1"/>
          </p:nvPr>
        </p:nvSpPr>
        <p:spPr>
          <a:xfrm>
            <a:off x="722313" y="4373563"/>
            <a:ext cx="7772400" cy="1131887"/>
          </a:xfrm>
        </p:spPr>
        <p:txBody>
          <a:bodyPr/>
          <a:lstStyle/>
          <a:p>
            <a:r>
              <a:rPr lang="es-MX" dirty="0" smtClean="0"/>
              <a:t>Rudolf Virchow</a:t>
            </a:r>
            <a:endParaRPr lang="es-MX" dirty="0"/>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00193" y="3626069"/>
            <a:ext cx="1694520" cy="2092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8434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7258" y="694598"/>
            <a:ext cx="4219748" cy="5505475"/>
          </a:xfrm>
        </p:spPr>
        <p:txBody>
          <a:bodyPr>
            <a:normAutofit fontScale="77500" lnSpcReduction="20000"/>
          </a:bodyPr>
          <a:lstStyle/>
          <a:p>
            <a:pPr marL="0" indent="0" algn="ctr">
              <a:buNone/>
            </a:pPr>
            <a:r>
              <a:rPr lang="es-ES" sz="2400" b="1" dirty="0"/>
              <a:t>"Reducir las inequidades en salud debe estar en el centro del desarrollo de cualquier política. </a:t>
            </a:r>
            <a:endParaRPr lang="es-ES" sz="2400" b="1" dirty="0" smtClean="0"/>
          </a:p>
          <a:p>
            <a:pPr marL="0" indent="0" algn="ctr">
              <a:buNone/>
            </a:pPr>
            <a:endParaRPr lang="es-ES" sz="2400" b="1" dirty="0" smtClean="0"/>
          </a:p>
          <a:p>
            <a:pPr marL="0" indent="0" algn="ctr">
              <a:buNone/>
            </a:pPr>
            <a:r>
              <a:rPr lang="es-ES" sz="2400" b="1" dirty="0" smtClean="0"/>
              <a:t>Esto </a:t>
            </a:r>
            <a:r>
              <a:rPr lang="es-ES" sz="2400" b="1" dirty="0"/>
              <a:t>requiere reorientar los servicios de salud para asegurar la cobertura universal de salud y el acceso universal a la atención. </a:t>
            </a:r>
            <a:endParaRPr lang="es-ES" sz="2400" b="1" dirty="0" smtClean="0"/>
          </a:p>
          <a:p>
            <a:pPr marL="0" indent="0" algn="ctr">
              <a:buNone/>
            </a:pPr>
            <a:endParaRPr lang="es-ES" sz="2400" b="1" dirty="0"/>
          </a:p>
          <a:p>
            <a:pPr marL="0" indent="0" algn="ctr">
              <a:buNone/>
            </a:pPr>
            <a:r>
              <a:rPr lang="es-ES" sz="2400" b="1" dirty="0" smtClean="0"/>
              <a:t>Pero </a:t>
            </a:r>
            <a:r>
              <a:rPr lang="es-ES" sz="2400" b="1" dirty="0"/>
              <a:t>de igual importancia es fortalecer el papel del sector salud en construir alianzas con otros sectores para implementar políticas e intervenciones que involucren a todo el </a:t>
            </a:r>
            <a:r>
              <a:rPr lang="es-ES" sz="2400" b="1" dirty="0" smtClean="0"/>
              <a:t>gobierno“</a:t>
            </a:r>
          </a:p>
          <a:p>
            <a:pPr marL="0" indent="0" algn="ctr">
              <a:buNone/>
            </a:pPr>
            <a:endParaRPr lang="es-ES" sz="2400" b="1" dirty="0"/>
          </a:p>
          <a:p>
            <a:pPr marL="0" indent="0" algn="ctr">
              <a:buNone/>
            </a:pPr>
            <a:endParaRPr lang="es-ES" sz="2400" dirty="0" smtClean="0"/>
          </a:p>
          <a:p>
            <a:pPr marL="0" indent="0" algn="ctr">
              <a:buNone/>
            </a:pPr>
            <a:endParaRPr lang="es-ES" sz="2400" dirty="0"/>
          </a:p>
          <a:p>
            <a:pPr marL="0" indent="0" algn="ctr">
              <a:buNone/>
            </a:pPr>
            <a:endParaRPr lang="es-ES" sz="2400" dirty="0" smtClean="0"/>
          </a:p>
          <a:p>
            <a:pPr marL="0" indent="0" algn="r">
              <a:buNone/>
            </a:pPr>
            <a:r>
              <a:rPr lang="es-ES" sz="1700" b="1" dirty="0" err="1" smtClean="0">
                <a:solidFill>
                  <a:schemeClr val="bg1">
                    <a:lumMod val="50000"/>
                  </a:schemeClr>
                </a:solidFill>
              </a:rPr>
              <a:t>Carissa</a:t>
            </a:r>
            <a:r>
              <a:rPr lang="es-ES" sz="1700" b="1" dirty="0" smtClean="0">
                <a:solidFill>
                  <a:schemeClr val="bg1">
                    <a:lumMod val="50000"/>
                  </a:schemeClr>
                </a:solidFill>
              </a:rPr>
              <a:t> </a:t>
            </a:r>
            <a:r>
              <a:rPr lang="es-ES" sz="1700" b="1" dirty="0">
                <a:solidFill>
                  <a:schemeClr val="bg1">
                    <a:lumMod val="50000"/>
                  </a:schemeClr>
                </a:solidFill>
              </a:rPr>
              <a:t>F. </a:t>
            </a:r>
            <a:r>
              <a:rPr lang="es-ES" sz="1700" b="1" dirty="0" err="1">
                <a:solidFill>
                  <a:schemeClr val="bg1">
                    <a:lumMod val="50000"/>
                  </a:schemeClr>
                </a:solidFill>
              </a:rPr>
              <a:t>Etienne</a:t>
            </a:r>
            <a:r>
              <a:rPr lang="es-ES" sz="1700" b="1" dirty="0">
                <a:solidFill>
                  <a:schemeClr val="bg1">
                    <a:lumMod val="50000"/>
                  </a:schemeClr>
                </a:solidFill>
              </a:rPr>
              <a:t>, Directora de la OPS/OMS</a:t>
            </a:r>
            <a:r>
              <a:rPr lang="es-ES" sz="2400" b="1" dirty="0">
                <a:solidFill>
                  <a:schemeClr val="bg1">
                    <a:lumMod val="50000"/>
                  </a:schemeClr>
                </a:solidFill>
              </a:rPr>
              <a:t>.</a:t>
            </a:r>
            <a:endParaRPr lang="en-US" sz="2400" b="1" dirty="0">
              <a:solidFill>
                <a:schemeClr val="bg1">
                  <a:lumMod val="50000"/>
                </a:schemeClr>
              </a:solidFill>
            </a:endParaRPr>
          </a:p>
        </p:txBody>
      </p:sp>
      <p:pic>
        <p:nvPicPr>
          <p:cNvPr id="4098" name="Picture 2" descr="C:\Users\medinao\Downloads\16982474270_210cc495fa_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0" y="-27384"/>
            <a:ext cx="4636580" cy="694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4368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7" y="980728"/>
            <a:ext cx="5040561" cy="4137323"/>
          </a:xfrm>
        </p:spPr>
        <p:txBody>
          <a:bodyPr>
            <a:normAutofit fontScale="92500" lnSpcReduction="20000"/>
          </a:bodyPr>
          <a:lstStyle/>
          <a:p>
            <a:pPr marL="0" indent="0" algn="just">
              <a:buNone/>
            </a:pPr>
            <a:r>
              <a:rPr lang="es-ES" sz="2800" dirty="0"/>
              <a:t>"Confío en que a medida que avancemos en incorporar </a:t>
            </a:r>
            <a:r>
              <a:rPr lang="es-ES" sz="2800" dirty="0">
                <a:solidFill>
                  <a:schemeClr val="accent6">
                    <a:lumMod val="75000"/>
                  </a:schemeClr>
                </a:solidFill>
              </a:rPr>
              <a:t>la salud en todas las políticas</a:t>
            </a:r>
            <a:r>
              <a:rPr lang="es-ES" sz="2800" dirty="0"/>
              <a:t>, nuestro trabajo reafirmará a las Américas como una fuerza innovadora y dinámica en desarrollar políticas centradas en las personas, que avancen en </a:t>
            </a:r>
            <a:r>
              <a:rPr lang="es-ES" sz="2800" dirty="0">
                <a:solidFill>
                  <a:schemeClr val="accent6">
                    <a:lumMod val="75000"/>
                  </a:schemeClr>
                </a:solidFill>
              </a:rPr>
              <a:t>salud, equidad y justicia </a:t>
            </a:r>
            <a:r>
              <a:rPr lang="es-ES" sz="2800" dirty="0" smtClean="0">
                <a:solidFill>
                  <a:schemeClr val="accent6">
                    <a:lumMod val="75000"/>
                  </a:schemeClr>
                </a:solidFill>
              </a:rPr>
              <a:t>social</a:t>
            </a:r>
            <a:r>
              <a:rPr lang="es-ES" sz="2800" dirty="0" smtClean="0"/>
              <a:t>“.</a:t>
            </a:r>
          </a:p>
          <a:p>
            <a:endParaRPr lang="es-ES" dirty="0" smtClean="0"/>
          </a:p>
          <a:p>
            <a:pPr marL="0" indent="0">
              <a:buNone/>
            </a:pPr>
            <a:r>
              <a:rPr lang="es-ES" sz="2200" dirty="0" smtClean="0"/>
              <a:t>Dra. </a:t>
            </a:r>
            <a:r>
              <a:rPr lang="es-ES" sz="2200" dirty="0" err="1" smtClean="0"/>
              <a:t>Carissa</a:t>
            </a:r>
            <a:r>
              <a:rPr lang="es-ES" sz="2200" dirty="0" smtClean="0"/>
              <a:t> </a:t>
            </a:r>
            <a:r>
              <a:rPr lang="es-ES" sz="2200" dirty="0" err="1" smtClean="0"/>
              <a:t>Etienne</a:t>
            </a:r>
            <a:r>
              <a:rPr lang="es-ES" sz="2200" dirty="0"/>
              <a:t>.</a:t>
            </a:r>
            <a:endParaRPr lang="en-US" sz="2200" dirty="0"/>
          </a:p>
        </p:txBody>
      </p:sp>
      <p:pic>
        <p:nvPicPr>
          <p:cNvPr id="1030" name="Picture 6" descr="http://www.paho.org/bra/images/stories/BRA01D/wpThumbnails/dra_carissa_web.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52689" y="1196752"/>
            <a:ext cx="358979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45288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488" y="1650123"/>
            <a:ext cx="3430649" cy="4055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 Box 3"/>
          <p:cNvSpPr txBox="1">
            <a:spLocks noChangeArrowheads="1"/>
          </p:cNvSpPr>
          <p:nvPr/>
        </p:nvSpPr>
        <p:spPr bwMode="auto">
          <a:xfrm>
            <a:off x="5246688" y="4867275"/>
            <a:ext cx="163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28" tIns="45714" rIns="91428" bIns="45714">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altLang="en-US" sz="1600" b="1">
                <a:solidFill>
                  <a:srgbClr val="000080"/>
                </a:solidFill>
                <a:latin typeface="Arial Narrow" pitchFamily="34" charset="0"/>
              </a:rPr>
              <a:t>Oficina Regional</a:t>
            </a:r>
          </a:p>
        </p:txBody>
      </p:sp>
      <p:sp>
        <p:nvSpPr>
          <p:cNvPr id="11270" name="Text Box 4"/>
          <p:cNvSpPr txBox="1">
            <a:spLocks noChangeArrowheads="1"/>
          </p:cNvSpPr>
          <p:nvPr/>
        </p:nvSpPr>
        <p:spPr bwMode="auto">
          <a:xfrm>
            <a:off x="5243513" y="5105400"/>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lIns="91428" tIns="45714" rIns="91428" bIns="45714">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spcBef>
                <a:spcPct val="50000"/>
              </a:spcBef>
            </a:pPr>
            <a:r>
              <a:rPr lang="en-US" altLang="en-US" sz="1600" b="1">
                <a:solidFill>
                  <a:srgbClr val="000080"/>
                </a:solidFill>
                <a:latin typeface="Arial Narrow" pitchFamily="34" charset="0"/>
              </a:rPr>
              <a:t>Oficinas de País</a:t>
            </a:r>
          </a:p>
        </p:txBody>
      </p:sp>
      <p:sp>
        <p:nvSpPr>
          <p:cNvPr id="11272" name="AutoShape 6"/>
          <p:cNvSpPr>
            <a:spLocks noChangeArrowheads="1"/>
          </p:cNvSpPr>
          <p:nvPr/>
        </p:nvSpPr>
        <p:spPr bwMode="auto">
          <a:xfrm>
            <a:off x="7238206" y="3078956"/>
            <a:ext cx="173037" cy="173038"/>
          </a:xfrm>
          <a:prstGeom prst="star8">
            <a:avLst>
              <a:gd name="adj" fmla="val 38250"/>
            </a:avLst>
          </a:prstGeom>
          <a:gradFill rotWithShape="0">
            <a:gsLst>
              <a:gs pos="0">
                <a:srgbClr val="FF3300"/>
              </a:gs>
              <a:gs pos="100000">
                <a:srgbClr val="FFFF00"/>
              </a:gs>
            </a:gsLst>
            <a:path path="shape">
              <a:fillToRect l="50000" t="50000" r="50000" b="50000"/>
            </a:path>
          </a:gra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73" name="AutoShape 7"/>
          <p:cNvSpPr>
            <a:spLocks noChangeArrowheads="1"/>
          </p:cNvSpPr>
          <p:nvPr/>
        </p:nvSpPr>
        <p:spPr bwMode="auto">
          <a:xfrm>
            <a:off x="5146675" y="4846638"/>
            <a:ext cx="177800" cy="177800"/>
          </a:xfrm>
          <a:prstGeom prst="star8">
            <a:avLst>
              <a:gd name="adj" fmla="val 38250"/>
            </a:avLst>
          </a:prstGeom>
          <a:gradFill rotWithShape="0">
            <a:gsLst>
              <a:gs pos="0">
                <a:srgbClr val="FF3300"/>
              </a:gs>
              <a:gs pos="100000">
                <a:srgbClr val="FFFF00"/>
              </a:gs>
            </a:gsLst>
            <a:path path="shape">
              <a:fillToRect l="50000" t="50000" r="50000" b="50000"/>
            </a:path>
          </a:gra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74" name="Oval 8"/>
          <p:cNvSpPr>
            <a:spLocks noChangeArrowheads="1"/>
          </p:cNvSpPr>
          <p:nvPr/>
        </p:nvSpPr>
        <p:spPr bwMode="auto">
          <a:xfrm>
            <a:off x="7419975" y="4322763"/>
            <a:ext cx="125413"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75" name="Oval 9"/>
          <p:cNvSpPr>
            <a:spLocks noChangeArrowheads="1"/>
          </p:cNvSpPr>
          <p:nvPr/>
        </p:nvSpPr>
        <p:spPr bwMode="auto">
          <a:xfrm>
            <a:off x="7678738" y="4983163"/>
            <a:ext cx="125412"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76" name="Oval 10"/>
          <p:cNvSpPr>
            <a:spLocks noChangeArrowheads="1"/>
          </p:cNvSpPr>
          <p:nvPr/>
        </p:nvSpPr>
        <p:spPr bwMode="auto">
          <a:xfrm>
            <a:off x="8020050" y="5178425"/>
            <a:ext cx="138113" cy="112713"/>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4699" name="Oval 11"/>
          <p:cNvSpPr>
            <a:spLocks noChangeArrowheads="1"/>
          </p:cNvSpPr>
          <p:nvPr/>
        </p:nvSpPr>
        <p:spPr bwMode="auto">
          <a:xfrm>
            <a:off x="8177213" y="5016500"/>
            <a:ext cx="125412" cy="125413"/>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es-ES" altLang="es-MX">
              <a:solidFill>
                <a:schemeClr val="bg1"/>
              </a:solidFill>
              <a:effectLst>
                <a:outerShdw blurRad="38100" dist="38100" dir="2700000" algn="tl">
                  <a:srgbClr val="000000"/>
                </a:outerShdw>
              </a:effectLst>
              <a:latin typeface="Arial Narrow Bold" charset="0"/>
            </a:endParaRPr>
          </a:p>
        </p:txBody>
      </p:sp>
      <p:sp>
        <p:nvSpPr>
          <p:cNvPr id="11278" name="Oval 12"/>
          <p:cNvSpPr>
            <a:spLocks noChangeArrowheads="1"/>
          </p:cNvSpPr>
          <p:nvPr/>
        </p:nvSpPr>
        <p:spPr bwMode="auto">
          <a:xfrm>
            <a:off x="8220075" y="4678363"/>
            <a:ext cx="125413"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79" name="Oval 13"/>
          <p:cNvSpPr>
            <a:spLocks noChangeArrowheads="1"/>
          </p:cNvSpPr>
          <p:nvPr/>
        </p:nvSpPr>
        <p:spPr bwMode="auto">
          <a:xfrm>
            <a:off x="8388350" y="4460875"/>
            <a:ext cx="125413" cy="125413"/>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80" name="Oval 14"/>
          <p:cNvSpPr>
            <a:spLocks noChangeArrowheads="1"/>
          </p:cNvSpPr>
          <p:nvPr/>
        </p:nvSpPr>
        <p:spPr bwMode="auto">
          <a:xfrm>
            <a:off x="7731125" y="4422775"/>
            <a:ext cx="125413" cy="125413"/>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81" name="Oval 15"/>
          <p:cNvSpPr>
            <a:spLocks noChangeArrowheads="1"/>
          </p:cNvSpPr>
          <p:nvPr/>
        </p:nvSpPr>
        <p:spPr bwMode="auto">
          <a:xfrm>
            <a:off x="7299325" y="4040188"/>
            <a:ext cx="125413"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82" name="Oval 16"/>
          <p:cNvSpPr>
            <a:spLocks noChangeArrowheads="1"/>
          </p:cNvSpPr>
          <p:nvPr/>
        </p:nvSpPr>
        <p:spPr bwMode="auto">
          <a:xfrm>
            <a:off x="7324725" y="3705225"/>
            <a:ext cx="125413" cy="125413"/>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83" name="Oval 17"/>
          <p:cNvSpPr>
            <a:spLocks noChangeArrowheads="1"/>
          </p:cNvSpPr>
          <p:nvPr/>
        </p:nvSpPr>
        <p:spPr bwMode="auto">
          <a:xfrm>
            <a:off x="7572375" y="3778250"/>
            <a:ext cx="125413" cy="125413"/>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84" name="Oval 18"/>
          <p:cNvSpPr>
            <a:spLocks noChangeArrowheads="1"/>
          </p:cNvSpPr>
          <p:nvPr/>
        </p:nvSpPr>
        <p:spPr bwMode="auto">
          <a:xfrm>
            <a:off x="7785100" y="3624263"/>
            <a:ext cx="125413"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85" name="Oval 19"/>
          <p:cNvSpPr>
            <a:spLocks noChangeArrowheads="1"/>
          </p:cNvSpPr>
          <p:nvPr/>
        </p:nvSpPr>
        <p:spPr bwMode="auto">
          <a:xfrm>
            <a:off x="7993063" y="3576638"/>
            <a:ext cx="125412"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86" name="Oval 20"/>
          <p:cNvSpPr>
            <a:spLocks noChangeArrowheads="1"/>
          </p:cNvSpPr>
          <p:nvPr/>
        </p:nvSpPr>
        <p:spPr bwMode="auto">
          <a:xfrm>
            <a:off x="7500938" y="3463925"/>
            <a:ext cx="125412" cy="125413"/>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87" name="Oval 21"/>
          <p:cNvSpPr>
            <a:spLocks noChangeArrowheads="1"/>
          </p:cNvSpPr>
          <p:nvPr/>
        </p:nvSpPr>
        <p:spPr bwMode="auto">
          <a:xfrm>
            <a:off x="5189538" y="5203825"/>
            <a:ext cx="125412" cy="125413"/>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88" name="Oval 22"/>
          <p:cNvSpPr>
            <a:spLocks noChangeArrowheads="1"/>
          </p:cNvSpPr>
          <p:nvPr/>
        </p:nvSpPr>
        <p:spPr bwMode="auto">
          <a:xfrm>
            <a:off x="7097713" y="3706813"/>
            <a:ext cx="125412"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89" name="Oval 23"/>
          <p:cNvSpPr>
            <a:spLocks noChangeArrowheads="1"/>
          </p:cNvSpPr>
          <p:nvPr/>
        </p:nvSpPr>
        <p:spPr bwMode="auto">
          <a:xfrm>
            <a:off x="6775450" y="3608388"/>
            <a:ext cx="125413"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90" name="Oval 24"/>
          <p:cNvSpPr>
            <a:spLocks noChangeArrowheads="1"/>
          </p:cNvSpPr>
          <p:nvPr/>
        </p:nvSpPr>
        <p:spPr bwMode="auto">
          <a:xfrm>
            <a:off x="8042275" y="3433763"/>
            <a:ext cx="125413"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91" name="Oval 25"/>
          <p:cNvSpPr>
            <a:spLocks noChangeArrowheads="1"/>
          </p:cNvSpPr>
          <p:nvPr/>
        </p:nvSpPr>
        <p:spPr bwMode="auto">
          <a:xfrm>
            <a:off x="7616825" y="3630613"/>
            <a:ext cx="125413"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92" name="Oval 26"/>
          <p:cNvSpPr>
            <a:spLocks noChangeArrowheads="1"/>
          </p:cNvSpPr>
          <p:nvPr/>
        </p:nvSpPr>
        <p:spPr bwMode="auto">
          <a:xfrm>
            <a:off x="6965950" y="3543300"/>
            <a:ext cx="125413" cy="125413"/>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93" name="Oval 27"/>
          <p:cNvSpPr>
            <a:spLocks noChangeArrowheads="1"/>
          </p:cNvSpPr>
          <p:nvPr/>
        </p:nvSpPr>
        <p:spPr bwMode="auto">
          <a:xfrm>
            <a:off x="7419975" y="3319463"/>
            <a:ext cx="125413"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94" name="Oval 28"/>
          <p:cNvSpPr>
            <a:spLocks noChangeArrowheads="1"/>
          </p:cNvSpPr>
          <p:nvPr/>
        </p:nvSpPr>
        <p:spPr bwMode="auto">
          <a:xfrm>
            <a:off x="6986588" y="3649663"/>
            <a:ext cx="125412"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95" name="Oval 29"/>
          <p:cNvSpPr>
            <a:spLocks noChangeArrowheads="1"/>
          </p:cNvSpPr>
          <p:nvPr/>
        </p:nvSpPr>
        <p:spPr bwMode="auto">
          <a:xfrm>
            <a:off x="6551613" y="3389313"/>
            <a:ext cx="125412"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96" name="Oval 30"/>
          <p:cNvSpPr>
            <a:spLocks noChangeArrowheads="1"/>
          </p:cNvSpPr>
          <p:nvPr/>
        </p:nvSpPr>
        <p:spPr bwMode="auto">
          <a:xfrm>
            <a:off x="6410325" y="3040063"/>
            <a:ext cx="125413" cy="125412"/>
          </a:xfrm>
          <a:prstGeom prst="ellipse">
            <a:avLst/>
          </a:prstGeom>
          <a:gradFill rotWithShape="0">
            <a:gsLst>
              <a:gs pos="0">
                <a:srgbClr val="00FFFF"/>
              </a:gs>
              <a:gs pos="100000">
                <a:schemeClr val="accent2"/>
              </a:gs>
            </a:gsLst>
            <a:path path="shape">
              <a:fillToRect l="50000" t="50000" r="50000" b="50000"/>
            </a:path>
          </a:gradFill>
          <a:ln w="9525">
            <a:solidFill>
              <a:srgbClr val="00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endParaRPr lang="es-MX" altLang="es-ES_tradnl"/>
          </a:p>
        </p:txBody>
      </p:sp>
      <p:sp>
        <p:nvSpPr>
          <p:cNvPr id="11297" name="Text Box 31"/>
          <p:cNvSpPr txBox="1">
            <a:spLocks noChangeArrowheads="1"/>
          </p:cNvSpPr>
          <p:nvPr/>
        </p:nvSpPr>
        <p:spPr bwMode="auto">
          <a:xfrm>
            <a:off x="188913" y="1117600"/>
            <a:ext cx="41941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spcBef>
                <a:spcPct val="50000"/>
              </a:spcBef>
            </a:pPr>
            <a:endParaRPr lang="es-ES" altLang="es-MX">
              <a:solidFill>
                <a:schemeClr val="bg1"/>
              </a:solidFill>
              <a:latin typeface="B Helvetica Bold" charset="0"/>
            </a:endParaRPr>
          </a:p>
        </p:txBody>
      </p:sp>
      <p:sp>
        <p:nvSpPr>
          <p:cNvPr id="11298" name="Text Box 32"/>
          <p:cNvSpPr txBox="1">
            <a:spLocks noChangeArrowheads="1"/>
          </p:cNvSpPr>
          <p:nvPr/>
        </p:nvSpPr>
        <p:spPr bwMode="auto">
          <a:xfrm>
            <a:off x="214313" y="1285875"/>
            <a:ext cx="1981200" cy="449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kumimoji="1" lang="es-ES_tradnl" altLang="es-MX" sz="1600" b="1">
                <a:solidFill>
                  <a:srgbClr val="0066FF"/>
                </a:solidFill>
                <a:latin typeface="Arial Narrow" pitchFamily="34" charset="0"/>
              </a:rPr>
              <a:t>Antigua y Barbuda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Argentina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Bahamas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Barbados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Belice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Bolivia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Brasil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Canadá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Chile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Colombia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Costa Rica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Cuba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Dominica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Ecuador</a:t>
            </a:r>
          </a:p>
          <a:p>
            <a:r>
              <a:rPr kumimoji="1" lang="es-ES_tradnl" altLang="es-MX" sz="1600" b="1">
                <a:solidFill>
                  <a:srgbClr val="0066FF"/>
                </a:solidFill>
                <a:latin typeface="Arial Narrow" pitchFamily="34" charset="0"/>
              </a:rPr>
              <a:t>El Salvador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EUA</a:t>
            </a:r>
          </a:p>
          <a:p>
            <a:r>
              <a:rPr kumimoji="1" lang="es-ES_tradnl" altLang="es-MX" sz="1600" b="1">
                <a:solidFill>
                  <a:srgbClr val="0066FF"/>
                </a:solidFill>
                <a:latin typeface="Arial Narrow" pitchFamily="34" charset="0"/>
              </a:rPr>
              <a:t>Grenada </a:t>
            </a:r>
            <a:br>
              <a:rPr kumimoji="1" lang="es-ES_tradnl" altLang="es-MX" sz="1600" b="1">
                <a:solidFill>
                  <a:srgbClr val="0066FF"/>
                </a:solidFill>
                <a:latin typeface="Arial Narrow" pitchFamily="34" charset="0"/>
              </a:rPr>
            </a:br>
            <a:r>
              <a:rPr kumimoji="1" lang="es-ES_tradnl" altLang="es-MX" sz="1600" b="1">
                <a:solidFill>
                  <a:srgbClr val="0066FF"/>
                </a:solidFill>
                <a:latin typeface="Arial Narrow" pitchFamily="34" charset="0"/>
              </a:rPr>
              <a:t>Guyana</a:t>
            </a:r>
            <a:endParaRPr lang="en-US" altLang="es-MX" sz="1200">
              <a:solidFill>
                <a:srgbClr val="0066FF"/>
              </a:solidFill>
              <a:latin typeface="B Helvetica Bold" charset="0"/>
            </a:endParaRPr>
          </a:p>
        </p:txBody>
      </p:sp>
      <p:sp>
        <p:nvSpPr>
          <p:cNvPr id="11299" name="Text Box 33"/>
          <p:cNvSpPr txBox="1">
            <a:spLocks noChangeArrowheads="1"/>
          </p:cNvSpPr>
          <p:nvPr/>
        </p:nvSpPr>
        <p:spPr bwMode="auto">
          <a:xfrm>
            <a:off x="1954213" y="1747838"/>
            <a:ext cx="17240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ctr"/>
            <a:endParaRPr lang="es-ES" altLang="es-MX">
              <a:solidFill>
                <a:schemeClr val="bg1"/>
              </a:solidFill>
              <a:latin typeface="B Helvetica Bold" charset="0"/>
            </a:endParaRPr>
          </a:p>
        </p:txBody>
      </p:sp>
      <p:sp>
        <p:nvSpPr>
          <p:cNvPr id="11300" name="Text Box 34"/>
          <p:cNvSpPr txBox="1">
            <a:spLocks noChangeArrowheads="1"/>
          </p:cNvSpPr>
          <p:nvPr/>
        </p:nvSpPr>
        <p:spPr bwMode="auto">
          <a:xfrm>
            <a:off x="1828800" y="1295400"/>
            <a:ext cx="2078038" cy="449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kumimoji="1" lang="es-ES_tradnl" altLang="es-MX" sz="1600" b="1" dirty="0">
                <a:solidFill>
                  <a:srgbClr val="0066FF"/>
                </a:solidFill>
                <a:latin typeface="Arial Narrow Bold" charset="0"/>
              </a:rPr>
              <a:t>Guatemala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Haití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Honduras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Jamaica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México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Nicaragua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Panamá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Paraguay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Perú</a:t>
            </a:r>
          </a:p>
          <a:p>
            <a:r>
              <a:rPr kumimoji="1" lang="es-ES_tradnl" altLang="es-MX" sz="1600" b="1" dirty="0">
                <a:solidFill>
                  <a:srgbClr val="0066FF"/>
                </a:solidFill>
                <a:latin typeface="Arial Narrow Bold" charset="0"/>
              </a:rPr>
              <a:t>República Dominicana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Saint </a:t>
            </a:r>
            <a:r>
              <a:rPr kumimoji="1" lang="es-ES_tradnl" altLang="es-MX" sz="1600" b="1" dirty="0" err="1">
                <a:solidFill>
                  <a:srgbClr val="0066FF"/>
                </a:solidFill>
                <a:latin typeface="Arial Narrow Bold" charset="0"/>
              </a:rPr>
              <a:t>Kitts</a:t>
            </a:r>
            <a:r>
              <a:rPr kumimoji="1" lang="es-ES_tradnl" altLang="es-MX" sz="1600" b="1" dirty="0">
                <a:solidFill>
                  <a:srgbClr val="0066FF"/>
                </a:solidFill>
                <a:latin typeface="Arial Narrow Bold" charset="0"/>
              </a:rPr>
              <a:t> y </a:t>
            </a:r>
            <a:r>
              <a:rPr kumimoji="1" lang="es-ES_tradnl" altLang="es-MX" sz="1600" b="1" dirty="0" err="1">
                <a:solidFill>
                  <a:srgbClr val="0066FF"/>
                </a:solidFill>
                <a:latin typeface="Arial Narrow Bold" charset="0"/>
              </a:rPr>
              <a:t>Nevis</a:t>
            </a:r>
            <a:r>
              <a:rPr kumimoji="1" lang="es-ES_tradnl" altLang="es-MX" sz="1600" b="1" dirty="0">
                <a:solidFill>
                  <a:srgbClr val="0066FF"/>
                </a:solidFill>
                <a:latin typeface="Arial Narrow Bold" charset="0"/>
              </a:rPr>
              <a:t>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Santa Lucía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San Vicente y las</a:t>
            </a:r>
          </a:p>
          <a:p>
            <a:r>
              <a:rPr kumimoji="1" lang="es-ES_tradnl" altLang="es-MX" sz="1600" b="1" dirty="0">
                <a:solidFill>
                  <a:srgbClr val="0066FF"/>
                </a:solidFill>
                <a:latin typeface="Arial Narrow Bold" charset="0"/>
              </a:rPr>
              <a:t>    Granadinas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Surinam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Trinidad y </a:t>
            </a:r>
            <a:r>
              <a:rPr kumimoji="1" lang="es-ES_tradnl" altLang="es-MX" sz="1600" b="1" dirty="0" err="1">
                <a:solidFill>
                  <a:srgbClr val="0066FF"/>
                </a:solidFill>
                <a:latin typeface="Arial Narrow Bold" charset="0"/>
              </a:rPr>
              <a:t>Tabago</a:t>
            </a:r>
            <a:r>
              <a:rPr kumimoji="1" lang="es-ES_tradnl" altLang="es-MX" sz="1600" b="1" dirty="0">
                <a:solidFill>
                  <a:srgbClr val="0066FF"/>
                </a:solidFill>
                <a:latin typeface="Arial Narrow Bold" charset="0"/>
              </a:rPr>
              <a:t> </a:t>
            </a:r>
            <a:br>
              <a:rPr kumimoji="1" lang="es-ES_tradnl" altLang="es-MX" sz="1600" b="1" dirty="0">
                <a:solidFill>
                  <a:srgbClr val="0066FF"/>
                </a:solidFill>
                <a:latin typeface="Arial Narrow Bold" charset="0"/>
              </a:rPr>
            </a:br>
            <a:r>
              <a:rPr kumimoji="1" lang="es-ES_tradnl" altLang="es-MX" sz="1600" b="1" dirty="0">
                <a:solidFill>
                  <a:srgbClr val="0066FF"/>
                </a:solidFill>
                <a:latin typeface="Arial Narrow Bold" charset="0"/>
              </a:rPr>
              <a:t>Uruguay</a:t>
            </a:r>
          </a:p>
          <a:p>
            <a:r>
              <a:rPr kumimoji="1" lang="es-ES_tradnl" altLang="es-MX" sz="1600" b="1" dirty="0">
                <a:solidFill>
                  <a:srgbClr val="0066FF"/>
                </a:solidFill>
                <a:latin typeface="Arial Narrow Bold" charset="0"/>
              </a:rPr>
              <a:t>Venezuela</a:t>
            </a:r>
            <a:endParaRPr lang="es-ES_tradnl" altLang="es-MX" sz="1200" dirty="0">
              <a:solidFill>
                <a:srgbClr val="0066FF"/>
              </a:solidFill>
              <a:latin typeface="B Helvetica Bold" charset="0"/>
            </a:endParaRPr>
          </a:p>
        </p:txBody>
      </p:sp>
      <p:sp>
        <p:nvSpPr>
          <p:cNvPr id="11301" name="Text Box 35"/>
          <p:cNvSpPr txBox="1">
            <a:spLocks noChangeArrowheads="1"/>
          </p:cNvSpPr>
          <p:nvPr/>
        </p:nvSpPr>
        <p:spPr bwMode="auto">
          <a:xfrm>
            <a:off x="3709988" y="1295400"/>
            <a:ext cx="2012950" cy="110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kumimoji="1" lang="es-ES_tradnl" altLang="es-MX" sz="1800" b="1">
                <a:solidFill>
                  <a:schemeClr val="hlink"/>
                </a:solidFill>
                <a:latin typeface="Arial Narrow Bold" charset="0"/>
              </a:rPr>
              <a:t>Países Participantes</a:t>
            </a:r>
          </a:p>
          <a:p>
            <a:r>
              <a:rPr kumimoji="1" lang="es-ES_tradnl" altLang="es-MX" sz="1600" b="1">
                <a:solidFill>
                  <a:srgbClr val="0066FF"/>
                </a:solidFill>
                <a:latin typeface="Arial Narrow Bold" charset="0"/>
              </a:rPr>
              <a:t>Francia</a:t>
            </a:r>
          </a:p>
          <a:p>
            <a:r>
              <a:rPr kumimoji="1" lang="es-ES_tradnl" altLang="es-MX" sz="1600" b="1">
                <a:solidFill>
                  <a:srgbClr val="0066FF"/>
                </a:solidFill>
                <a:latin typeface="Arial Narrow Bold" charset="0"/>
              </a:rPr>
              <a:t>Antillas Neerlandesas</a:t>
            </a:r>
          </a:p>
          <a:p>
            <a:r>
              <a:rPr kumimoji="1" lang="es-ES_tradnl" altLang="es-MX" sz="1600" b="1">
                <a:solidFill>
                  <a:srgbClr val="0066FF"/>
                </a:solidFill>
                <a:latin typeface="Arial Narrow Bold" charset="0"/>
              </a:rPr>
              <a:t>Reino Unido</a:t>
            </a:r>
          </a:p>
        </p:txBody>
      </p:sp>
      <p:sp>
        <p:nvSpPr>
          <p:cNvPr id="114724" name="Text Box 36"/>
          <p:cNvSpPr txBox="1">
            <a:spLocks noChangeArrowheads="1"/>
          </p:cNvSpPr>
          <p:nvPr/>
        </p:nvSpPr>
        <p:spPr bwMode="auto">
          <a:xfrm>
            <a:off x="3709988" y="2514600"/>
            <a:ext cx="2246312" cy="198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kumimoji="1" lang="es-ES_tradnl" altLang="es-MX" sz="1800" b="1">
                <a:solidFill>
                  <a:schemeClr val="hlink"/>
                </a:solidFill>
                <a:latin typeface="Arial Narrow Bold" charset="0"/>
              </a:rPr>
              <a:t>Miembro Asociado</a:t>
            </a:r>
          </a:p>
          <a:p>
            <a:pPr>
              <a:defRPr/>
            </a:pPr>
            <a:r>
              <a:rPr kumimoji="1" lang="es-ES_tradnl" altLang="es-MX" sz="1600" b="1">
                <a:solidFill>
                  <a:srgbClr val="0066FF"/>
                </a:solidFill>
                <a:latin typeface="Arial Narrow Bold" charset="0"/>
              </a:rPr>
              <a:t>Puerto Rico</a:t>
            </a:r>
          </a:p>
          <a:p>
            <a:pPr>
              <a:defRPr/>
            </a:pPr>
            <a:endParaRPr kumimoji="1" lang="es-ES_tradnl" altLang="es-MX" sz="1600" b="1">
              <a:solidFill>
                <a:srgbClr val="0066FF"/>
              </a:solidFill>
              <a:latin typeface="Arial Narrow Bold" charset="0"/>
            </a:endParaRPr>
          </a:p>
          <a:p>
            <a:pPr>
              <a:defRPr/>
            </a:pPr>
            <a:r>
              <a:rPr kumimoji="1" lang="es-ES_tradnl" altLang="es-MX" sz="1800" b="1">
                <a:solidFill>
                  <a:schemeClr val="hlink"/>
                </a:solidFill>
                <a:latin typeface="Arial Narrow Bold" charset="0"/>
              </a:rPr>
              <a:t>Países Observadores</a:t>
            </a:r>
          </a:p>
          <a:p>
            <a:pPr>
              <a:defRPr/>
            </a:pPr>
            <a:r>
              <a:rPr kumimoji="1" lang="es-ES_tradnl" altLang="es-MX" sz="1600" b="1">
                <a:solidFill>
                  <a:srgbClr val="0066FF"/>
                </a:solidFill>
                <a:latin typeface="Arial Narrow Bold" charset="0"/>
              </a:rPr>
              <a:t>España</a:t>
            </a:r>
          </a:p>
          <a:p>
            <a:pPr>
              <a:defRPr/>
            </a:pPr>
            <a:r>
              <a:rPr kumimoji="1" lang="es-ES_tradnl" altLang="es-MX" sz="1600" b="1">
                <a:solidFill>
                  <a:srgbClr val="0066FF"/>
                </a:solidFill>
                <a:latin typeface="Arial Narrow Bold" charset="0"/>
              </a:rPr>
              <a:t>Portugal</a:t>
            </a:r>
          </a:p>
          <a:p>
            <a:pPr>
              <a:defRPr/>
            </a:pPr>
            <a:endParaRPr lang="es-ES_tradnl" altLang="es-MX">
              <a:solidFill>
                <a:srgbClr val="0066FF"/>
              </a:solidFill>
              <a:effectLst>
                <a:outerShdw blurRad="38100" dist="38100" dir="2700000" algn="tl">
                  <a:srgbClr val="C0C0C0"/>
                </a:outerShdw>
              </a:effectLst>
              <a:latin typeface="Arial" charset="0"/>
            </a:endParaRPr>
          </a:p>
        </p:txBody>
      </p:sp>
      <p:sp>
        <p:nvSpPr>
          <p:cNvPr id="40" name="39 Título"/>
          <p:cNvSpPr txBox="1">
            <a:spLocks noGrp="1"/>
          </p:cNvSpPr>
          <p:nvPr>
            <p:ph type="title"/>
          </p:nvPr>
        </p:nvSpPr>
        <p:spPr>
          <a:xfrm>
            <a:off x="-91965" y="430823"/>
            <a:ext cx="9293827" cy="707886"/>
          </a:xfrm>
          <a:prstGeom prst="rect">
            <a:avLst/>
          </a:prstGeom>
          <a:noFill/>
        </p:spPr>
        <p:txBody>
          <a:bodyPr wrap="square" rtlCol="0">
            <a:spAutoFit/>
          </a:bodyPr>
          <a:lstStyle/>
          <a:p>
            <a:pPr>
              <a:lnSpc>
                <a:spcPct val="100000"/>
              </a:lnSpc>
            </a:pPr>
            <a:r>
              <a:rPr lang="es-MX" sz="2000" b="1" dirty="0" smtClean="0"/>
              <a:t>Presencia en cada país y en el mundo: Capacidad para </a:t>
            </a:r>
          </a:p>
          <a:p>
            <a:pPr>
              <a:lnSpc>
                <a:spcPct val="100000"/>
              </a:lnSpc>
            </a:pPr>
            <a:r>
              <a:rPr lang="es-MX" sz="2000" b="1" dirty="0" smtClean="0"/>
              <a:t>Asistencia técnica, identificar buenas prácticas e intercambiar información</a:t>
            </a:r>
            <a:endParaRPr lang="es-ES_tradnl" sz="2000" b="1" dirty="0"/>
          </a:p>
        </p:txBody>
      </p:sp>
      <p:sp>
        <p:nvSpPr>
          <p:cNvPr id="41" name="40 Rectángulo"/>
          <p:cNvSpPr/>
          <p:nvPr/>
        </p:nvSpPr>
        <p:spPr>
          <a:xfrm>
            <a:off x="199685" y="0"/>
            <a:ext cx="8458200" cy="461665"/>
          </a:xfrm>
          <a:prstGeom prst="rect">
            <a:avLst/>
          </a:prstGeom>
        </p:spPr>
        <p:txBody>
          <a:bodyPr wrap="square">
            <a:spAutoFit/>
          </a:bodyPr>
          <a:lstStyle/>
          <a:p>
            <a:pPr algn="ctr"/>
            <a:r>
              <a:rPr lang="es-MX" sz="2400" b="1" dirty="0" smtClean="0">
                <a:solidFill>
                  <a:schemeClr val="tx2"/>
                </a:solidFill>
              </a:rPr>
              <a:t>OPS/OMS</a:t>
            </a:r>
            <a:endParaRPr lang="es-ES_tradnl" sz="2400" dirty="0">
              <a:solidFill>
                <a:schemeClr val="tx2"/>
              </a:solidFill>
            </a:endParaRPr>
          </a:p>
        </p:txBody>
      </p:sp>
    </p:spTree>
    <p:extLst>
      <p:ext uri="{BB962C8B-B14F-4D97-AF65-F5344CB8AC3E}">
        <p14:creationId xmlns:p14="http://schemas.microsoft.com/office/powerpoint/2010/main" val="354299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4828" y="1384212"/>
            <a:ext cx="7772400" cy="2505075"/>
          </a:xfrm>
        </p:spPr>
        <p:txBody>
          <a:bodyPr/>
          <a:lstStyle/>
          <a:p>
            <a:r>
              <a:rPr lang="es-MX" b="1" i="1" dirty="0" smtClean="0"/>
              <a:t>Muchas gracias!!</a:t>
            </a:r>
            <a:endParaRPr lang="es-MX" b="1" i="1" dirty="0"/>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90063" y="5239524"/>
            <a:ext cx="1857674" cy="147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375338" y="5239524"/>
            <a:ext cx="2039008" cy="148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53" y="25710"/>
            <a:ext cx="2724654" cy="1398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2553" y="1471602"/>
            <a:ext cx="2084551" cy="167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905297" y="11407"/>
            <a:ext cx="2238703" cy="148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127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itle 5"/>
          <p:cNvSpPr>
            <a:spLocks noGrp="1"/>
          </p:cNvSpPr>
          <p:nvPr>
            <p:ph type="ctrTitle"/>
          </p:nvPr>
        </p:nvSpPr>
        <p:spPr bwMode="auto">
          <a:xfrm>
            <a:off x="178675" y="2492896"/>
            <a:ext cx="8797159"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MX" altLang="en-US" sz="3600" b="1" dirty="0" smtClean="0">
                <a:solidFill>
                  <a:srgbClr val="002060"/>
                </a:solidFill>
                <a:ea typeface="ＭＳ Ｐゴシック" pitchFamily="34" charset="-128"/>
                <a:cs typeface="Arial" charset="0"/>
              </a:rPr>
              <a:t>Plan de contención para Enfermedad </a:t>
            </a:r>
            <a:r>
              <a:rPr lang="es-MX" altLang="en-US" sz="3600" b="1" dirty="0">
                <a:solidFill>
                  <a:srgbClr val="002060"/>
                </a:solidFill>
                <a:ea typeface="ＭＳ Ｐゴシック" pitchFamily="34" charset="-128"/>
                <a:cs typeface="Arial" charset="0"/>
              </a:rPr>
              <a:t>por el virus del </a:t>
            </a:r>
            <a:r>
              <a:rPr lang="es-MX" altLang="en-US" sz="3600" b="1" dirty="0" err="1">
                <a:solidFill>
                  <a:srgbClr val="002060"/>
                </a:solidFill>
                <a:ea typeface="ＭＳ Ｐゴシック" pitchFamily="34" charset="-128"/>
                <a:cs typeface="Arial" charset="0"/>
              </a:rPr>
              <a:t>Ébola</a:t>
            </a:r>
            <a:r>
              <a:rPr lang="es-MX" altLang="en-US" sz="3600" b="1" dirty="0">
                <a:solidFill>
                  <a:srgbClr val="002060"/>
                </a:solidFill>
                <a:ea typeface="ＭＳ Ｐゴシック" pitchFamily="34" charset="-128"/>
                <a:cs typeface="Arial" charset="0"/>
              </a:rPr>
              <a:t> (</a:t>
            </a:r>
            <a:r>
              <a:rPr lang="es-MX" altLang="en-US" sz="3600" b="1" dirty="0" smtClean="0">
                <a:solidFill>
                  <a:srgbClr val="002060"/>
                </a:solidFill>
                <a:ea typeface="ＭＳ Ｐゴシック" pitchFamily="34" charset="-128"/>
                <a:cs typeface="Arial" charset="0"/>
              </a:rPr>
              <a:t>EVE): </a:t>
            </a:r>
            <a:r>
              <a:rPr lang="es-HN" altLang="en-US" sz="3600" b="1" dirty="0" smtClean="0">
                <a:solidFill>
                  <a:srgbClr val="002060"/>
                </a:solidFill>
                <a:ea typeface="ＭＳ Ｐゴシック" pitchFamily="34" charset="-128"/>
                <a:cs typeface="Arial" charset="0"/>
              </a:rPr>
              <a:t>países de la región LAC, caso Honduras.</a:t>
            </a:r>
            <a:endParaRPr lang="es-HN" altLang="en-US" sz="2800" dirty="0" smtClean="0">
              <a:solidFill>
                <a:srgbClr val="002060"/>
              </a:solidFill>
              <a:ea typeface="ＭＳ Ｐゴシック" pitchFamily="34" charset="-128"/>
              <a:cs typeface="Arial" charset="0"/>
            </a:endParaRPr>
          </a:p>
        </p:txBody>
      </p:sp>
      <p:sp>
        <p:nvSpPr>
          <p:cNvPr id="1027" name="Rectangle 6"/>
          <p:cNvSpPr>
            <a:spLocks noGrp="1" noChangeArrowheads="1"/>
          </p:cNvSpPr>
          <p:nvPr>
            <p:ph type="subTitle" idx="1"/>
          </p:nvPr>
        </p:nvSpPr>
        <p:spPr bwMode="auto">
          <a:xfrm>
            <a:off x="3347864" y="2492896"/>
            <a:ext cx="5796136" cy="284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endParaRPr lang="en-GB" altLang="en-US" sz="1800" dirty="0" smtClean="0">
              <a:solidFill>
                <a:srgbClr val="002060"/>
              </a:solidFill>
              <a:ea typeface="ＭＳ Ｐゴシック" pitchFamily="34" charset="-128"/>
            </a:endParaRPr>
          </a:p>
          <a:p>
            <a:pPr>
              <a:spcBef>
                <a:spcPct val="0"/>
              </a:spcBef>
            </a:pPr>
            <a:endParaRPr lang="en-US" altLang="en-US" dirty="0" smtClean="0">
              <a:solidFill>
                <a:srgbClr val="002060"/>
              </a:solidFill>
              <a:ea typeface="ＭＳ Ｐゴシック" pitchFamily="34" charset="-128"/>
            </a:endParaRPr>
          </a:p>
        </p:txBody>
      </p:sp>
      <p:pic>
        <p:nvPicPr>
          <p:cNvPr id="819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86459" y="237085"/>
            <a:ext cx="3889375" cy="1858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2209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itle 5"/>
          <p:cNvSpPr>
            <a:spLocks noGrp="1"/>
          </p:cNvSpPr>
          <p:nvPr>
            <p:ph type="ctrTitle"/>
          </p:nvPr>
        </p:nvSpPr>
        <p:spPr bwMode="auto">
          <a:xfrm>
            <a:off x="152401" y="188640"/>
            <a:ext cx="8844454" cy="1157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es-HN" altLang="en-US" sz="3600" b="1" dirty="0" smtClean="0">
                <a:solidFill>
                  <a:srgbClr val="002060"/>
                </a:solidFill>
                <a:ea typeface="ＭＳ Ｐゴシック" pitchFamily="34" charset="-128"/>
                <a:cs typeface="Arial" charset="0"/>
              </a:rPr>
              <a:t>1</a:t>
            </a:r>
            <a:r>
              <a:rPr lang="es-HN" altLang="en-US" sz="2800" b="1" dirty="0" smtClean="0">
                <a:solidFill>
                  <a:srgbClr val="002060"/>
                </a:solidFill>
                <a:ea typeface="ＭＳ Ｐゴシック" pitchFamily="34" charset="-128"/>
                <a:cs typeface="Arial" charset="0"/>
              </a:rPr>
              <a:t>. Conformación de un Comité Intersectorial Liderado por Ministerios de Salud</a:t>
            </a:r>
            <a:endParaRPr lang="es-HN" altLang="en-US" sz="2800" dirty="0" smtClean="0">
              <a:solidFill>
                <a:srgbClr val="002060"/>
              </a:solidFill>
              <a:ea typeface="ＭＳ Ｐゴシック" pitchFamily="34" charset="-128"/>
              <a:cs typeface="Arial" charset="0"/>
            </a:endParaRPr>
          </a:p>
        </p:txBody>
      </p:sp>
      <p:sp>
        <p:nvSpPr>
          <p:cNvPr id="5" name="Title 5"/>
          <p:cNvSpPr txBox="1">
            <a:spLocks/>
          </p:cNvSpPr>
          <p:nvPr/>
        </p:nvSpPr>
        <p:spPr bwMode="auto">
          <a:xfrm>
            <a:off x="611560" y="1340768"/>
            <a:ext cx="3528392"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lnSpc>
                <a:spcPts val="5800"/>
              </a:lnSpc>
              <a:spcBef>
                <a:spcPct val="0"/>
              </a:spcBef>
              <a:spcAft>
                <a:spcPct val="0"/>
              </a:spcAft>
              <a:defRPr sz="5400" kern="1200">
                <a:solidFill>
                  <a:schemeClr val="tx1"/>
                </a:solidFill>
                <a:effectLst/>
                <a:latin typeface="Arial Narrow" panose="020B0606020202030204" pitchFamily="34" charset="0"/>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COPECO</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Secretaria de Turismo</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Migración y extranjería</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INTERAIRPORT</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Fuerzas Armadas</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Sanidad Militar</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Bomberos</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Policía Nacional</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AMHON</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SERNA</a:t>
            </a:r>
            <a:endParaRPr lang="es-HN" altLang="en-US" sz="2000" dirty="0" smtClean="0">
              <a:solidFill>
                <a:srgbClr val="002060"/>
              </a:solidFill>
              <a:ea typeface="ＭＳ Ｐゴシック" pitchFamily="34" charset="-128"/>
              <a:cs typeface="Arial" charset="0"/>
            </a:endParaRPr>
          </a:p>
          <a:p>
            <a:pPr algn="l" eaLnBrk="1" hangingPunct="1">
              <a:lnSpc>
                <a:spcPct val="100000"/>
              </a:lnSpc>
            </a:pPr>
            <a:r>
              <a:rPr lang="es-HN" altLang="en-US" sz="2800" dirty="0" smtClean="0">
                <a:solidFill>
                  <a:srgbClr val="002060"/>
                </a:solidFill>
                <a:ea typeface="ＭＳ Ｐゴシック" pitchFamily="34" charset="-128"/>
                <a:cs typeface="Arial" charset="0"/>
              </a:rPr>
              <a:t/>
            </a:r>
            <a:br>
              <a:rPr lang="es-HN" altLang="en-US" sz="2800" dirty="0" smtClean="0">
                <a:solidFill>
                  <a:srgbClr val="002060"/>
                </a:solidFill>
                <a:ea typeface="ＭＳ Ｐゴシック" pitchFamily="34" charset="-128"/>
                <a:cs typeface="Arial" charset="0"/>
              </a:rPr>
            </a:br>
            <a:endParaRPr lang="es-HN" altLang="en-US" sz="2000" dirty="0" smtClean="0">
              <a:solidFill>
                <a:srgbClr val="002060"/>
              </a:solidFill>
              <a:ea typeface="ＭＳ Ｐゴシック" pitchFamily="34" charset="-128"/>
              <a:cs typeface="Arial" charset="0"/>
            </a:endParaRPr>
          </a:p>
        </p:txBody>
      </p:sp>
      <p:sp>
        <p:nvSpPr>
          <p:cNvPr id="7" name="Title 5"/>
          <p:cNvSpPr txBox="1">
            <a:spLocks/>
          </p:cNvSpPr>
          <p:nvPr/>
        </p:nvSpPr>
        <p:spPr bwMode="auto">
          <a:xfrm>
            <a:off x="4860032" y="1346125"/>
            <a:ext cx="3744416"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lnSpc>
                <a:spcPts val="5800"/>
              </a:lnSpc>
              <a:spcBef>
                <a:spcPct val="0"/>
              </a:spcBef>
              <a:spcAft>
                <a:spcPct val="0"/>
              </a:spcAft>
              <a:defRPr sz="5400" kern="1200">
                <a:solidFill>
                  <a:schemeClr val="tx1"/>
                </a:solidFill>
                <a:effectLst/>
                <a:latin typeface="Arial Narrow" panose="020B0606020202030204" pitchFamily="34" charset="0"/>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Hospital Escuela</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Colegio Medico</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Gremio de enfermeras</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Cruz Roja</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Médicos sin Fronteras</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OPS/OMS</a:t>
            </a:r>
          </a:p>
          <a:p>
            <a:pPr marL="457200" indent="-457200" algn="l" eaLnBrk="1" hangingPunct="1">
              <a:lnSpc>
                <a:spcPct val="100000"/>
              </a:lnSpc>
              <a:buFontTx/>
              <a:buChar char="-"/>
            </a:pPr>
            <a:r>
              <a:rPr lang="es-MX" altLang="en-US" sz="2800" dirty="0" smtClean="0">
                <a:solidFill>
                  <a:srgbClr val="002060"/>
                </a:solidFill>
                <a:ea typeface="ＭＳ Ｐゴシック" pitchFamily="34" charset="-128"/>
                <a:cs typeface="Arial" charset="0"/>
              </a:rPr>
              <a:t>Fuerza de tarea SESAL</a:t>
            </a:r>
          </a:p>
          <a:p>
            <a:pPr algn="l" eaLnBrk="1" hangingPunct="1">
              <a:lnSpc>
                <a:spcPct val="100000"/>
              </a:lnSpc>
            </a:pPr>
            <a:endParaRPr lang="es-HN" altLang="en-US" sz="2000" dirty="0" smtClean="0">
              <a:solidFill>
                <a:srgbClr val="002060"/>
              </a:solidFill>
              <a:ea typeface="ＭＳ Ｐゴシック" pitchFamily="34" charset="-128"/>
              <a:cs typeface="Arial" charset="0"/>
            </a:endParaRPr>
          </a:p>
          <a:p>
            <a:pPr algn="l" eaLnBrk="1" hangingPunct="1">
              <a:lnSpc>
                <a:spcPct val="100000"/>
              </a:lnSpc>
            </a:pPr>
            <a:r>
              <a:rPr lang="es-HN" altLang="en-US" sz="2800" dirty="0" smtClean="0">
                <a:solidFill>
                  <a:srgbClr val="002060"/>
                </a:solidFill>
                <a:ea typeface="ＭＳ Ｐゴシック" pitchFamily="34" charset="-128"/>
                <a:cs typeface="Arial" charset="0"/>
              </a:rPr>
              <a:t/>
            </a:r>
            <a:br>
              <a:rPr lang="es-HN" altLang="en-US" sz="2800" dirty="0" smtClean="0">
                <a:solidFill>
                  <a:srgbClr val="002060"/>
                </a:solidFill>
                <a:ea typeface="ＭＳ Ｐゴシック" pitchFamily="34" charset="-128"/>
                <a:cs typeface="Arial" charset="0"/>
              </a:rPr>
            </a:br>
            <a:endParaRPr lang="es-HN" altLang="en-US" sz="2000" dirty="0" smtClean="0">
              <a:solidFill>
                <a:srgbClr val="002060"/>
              </a:solidFill>
              <a:ea typeface="ＭＳ Ｐゴシック" pitchFamily="34" charset="-128"/>
              <a:cs typeface="Arial" charset="0"/>
            </a:endParaRPr>
          </a:p>
        </p:txBody>
      </p:sp>
      <p:sp>
        <p:nvSpPr>
          <p:cNvPr id="3" name="AutoShape 2" descr="data:image/jpeg;base64,/9j/4AAQSkZJRgABAQAAAQABAAD/2wCEAAkGBxQSEhQUEhQWFhQUFxwYGRgYFxgXGBccHBUXHBYWFxoYHCggGBolHBcYITEiJSkrLi4uGB8zODMtNygtLisBCgoKDg0OGxAQGzQmICYvLCwsLCwtLCwsLCwsLCwsLCwsLCwsLCwsLCwsLCwsLCwsLCwsLCwsLCwsLCwsLCwsLP/AABEIALcBEwMBIgACEQEDEQH/xAAcAAABBQEBAQAAAAAAAAAAAAAFAgMEBgcAAQj/xABIEAACAQIEAggEAggEBAMJAAABAhEAAwQSITEFQQYTIlFhcYGRBzKhsULBFCNSYnKC0fAVM5LhU7LS8UOiwhYXJWNzg6PT4v/EABoBAAMBAQEBAAAAAAAAAAAAAAIDBAEABQb/xAAvEQACAgEEAQMBBwQDAAAAAAAAAQIRAwQSITFBExRRoSJCUmFxgbEyweHwBSND/9oADAMBAAIRAxEAPwCjIlSsMgzCdBNNqtSFWls1dhZcPEAcqeW3TtxBO9copLY05Ep1UpSJTqrWGgvizZFDEwBM6x5CgK4+4TBNuQZKlyGCz4kAzy+tWDpEpFsMN0MjSRMECQNfb7VRsBZe3cDlc4yFyYzCMphpPj61fpoJwsmyt7qLWl4M+VYIyBp15kj8j7GpS2qgcMssTmECe023LeADsS2kd4oqooM0VF8Gwba5ATcYIDHqpVWyk5uffEbV5b6QTP6vb97n3bVCVlS46totw775TOv3On7wpvhODL54BjSDynNB+n3q+Omxvx/JK8015C9vjDG6LQCyZgyYOkj3H1pL8bZTBVdDBGojTvnvmguEM4pRr80eOh12peNuZrjDvUE+ZAJ+/wBTRrBiroz1Z32H/wDGwMmZPnGkH0I1G4INEHxJUgFNTt2t+1ljbfnHdPdFVXibQtlhscrepQBvcrPrVivk5LrDVrd226/zFT+Z965aXD8fVgvPkVcj1nGZg5C/5e+vPWQNPCmbPFFYEgaCJ1750230NK4LbBS7rv1nhsDH/MaBdH27N7MDAZCSOWpB95+9b7XD+H6sxZ8nPP8ABZLl6GCkamDproTE+n51EwnETcXMiTpMA+BMeciKiLdZ2uXlGk9Wo33Cj7Gab4LYOtpT2kIdT4qxlfIgt/ZNb7bF+E718ldky/xLK4TKJYEg6xpMT7V5i8TcGULqSTsvIGCV1Ox+9DcQeuayV+dQJ7vnO/hH96U9juLLB6saKSqMN2YtML3Lt9BWrBiX3THlyOuTlZzfVS5MMMwB0neIG+w/1CjjpVc4DZ/XrrOXMT4wGBPj2yR/IKtRWvP1db0kvBZgvbyV7iV5mDZSVAXNJ0gBhqJIkke23fIh7958SEQCVJCCezA1DEjwjWjOPtlXAZQyliVBkLB1aTsCIHos1G4ZZtrIVCDycntnNKkKw2AkeO55U+FKPAL5fId4G+Zro1OQgSRE7zHhpOmlFylROBYXKrnmWBOpPJvb+96Jla8vK1vdFkF9khlKT1dSylJy0sIjdXUXG2+z60UyVFxydn1H511mgd0qDjU29fyos6VBx6/L6/lRw7An0DMldT+Wup4kSEp4LoaSlOgb0D6NXYbZPsPtTltaTb1C+Q+1PoKnHC1FKFdFLUVxxD4sga3BEif60Afg6lgwnsrAXl6ncjw2qy8QX9WfMfeoSrpT8U5RXAucU3yRcHh8ggRruQIkSco9BUtVrgtPIta5Nu2YlRW24DeuXbh6limg0ymZ+UgDWedS+jHDrqOwuWbmXWIX9kmdOQ7c+lXTgQ1bvBU+g7JHs1KuTZcxq0uo8iImrI6uS8E8tPF+TOsJ0YxWcXhb0LM47SSQCJ0nxp7DdFMR1rZrTQqKDEH8OWYB2la1C9ZFo4UclCz6ntVMZcuJu6adWD/pIP8AWuWrkvCNeCPyY1ieE3msWkNp8ytvlb5Tbzd3fNGLeFcqwKsM5RCcrfgXKTt4H0NXvE4e4wNq0+U230b93XQ6E6jnygd9OPaKk2p7eYMDIA3nWABvJ02k01axpXQD0yfFmb8Pwt+3ZY9VczEMQuRvxO08t4C+9R7XBryi8q27kXHQKcjCVWe1ttJX3rWrOKtXevUMGuLI0MwCB/285ofirTsuHKtAEhtBttvvouseHv3u5XTVGe3XaZRcFwq+FtILTgA9axKkEkTkUAxtlBP8Mcqev8NxC3y4w7quRpgbk5gp5zJjwk86v1oa5ju4dvLWFHoB9a7HNmXMd3aPQDb3NB72XwF7WPyZngujmLyZRaZTdgFjlByQNFk7ktHtrT1robiXJOVbaWQVGZlhTr3HVs0E981qeJw5AA1zQqqO4QCfqBUK4kwinsAyW5FubeIX7+tC9ZP4QS08Sl4Po31BNzOCBlthQDpCamT5d25NPslG+IRkOX5M4iecK2vrQhqlyZHOVsfGKiqREu2QwggEdxEimbeERflUA94GvvUxhSSKG30bRN4WnYP8f/pNSitNcKH6s/8A1P8A0VJIpD7GroZy1wt08FpRWsNI+SofEF7I8/yNEstQ+IroPP8AKsOBTJQ/iK6r6/lRcrQziI7Q8vzpmPsGfQPiupyK6qBBHUU6lIWnEoGaG8MeyvkPtUlDUXB/IvlUtBU44dWnVFNoKfUVxozjV/VtUC3tRTF/5b/wn7UMsjSjgBI9inUWkhaetijBJvDeLWLdw/rkAUQZOgPVgwfM5hTnEeNWC6ObiDQmT4CQNt/w+lZu5L3LtkbPekeYZgPoaMdOAJw6iOc+Oq6/n616cdJBq7ZHLUSUqovXHOkOGbqwLnaBUfK2pEluVP3OPYdriut1SMroZ01gxv36n0PdWb9IwVBI0K3zHgMoC/8ALTFq0epDKe0F6wHxF1830Y+govZw+WYtTKrNLxd4MwFjEohdYJzLBhee510PIyKIXoPVMrB2DgGCpmQvdp5VkmKPWWiQdraMI5AEpcHuSaIYZQBZvEDqmHVvzy8wY5Qxb0rno01V/Q73LXNGtYdbagmDmYQx1111J8YP0oNdL5LaoslbjAnTYDUySNNue8eNZlgMS7uQjEdYLhEcgoYW47vlnx50Sdy62zssmdSQy24LsZ3Jyx5T31y0fN7vp/k56niqNAw11BJd1XQjVgPmYsfSIHrUe5jbX6ublvKoY6OvJjHPmAKzQXFbCvef/MdyqgaKJjQDuA189ad4gyhrVtJkKLl09ygZyg9o9BWeyj8m+5fwaRi+kVnneQZiQYOuWYCyNp51BxfSLDKFGdih07CMc3eq6Rvp4Ce81SOjuBN4F2JJ61fQZs7R5sAfSpV6wMLba47DQZbZEEiTsvcTJOndRLR4/LYL1MrpB1+NpiMyojLlaYIAAGUAAQTqPHvpphQHotpmB3ZQ5HdmJgeOiz60fNQaiChkaRXik5RtjRFIanCKS9IGBLhf+V5uf+UVKIofwS2wF1jOUlcvdoDmj1P0oiKU+xq6OVaUVr0VxasOG4qFxEaL5mp5qDxH8Pr+VYaQyKE8SHaHl+Zou21DOKfMv8H/AKmpmPsXPoHxXte17TxJDSnEp3iGE6m6ychqp71O39PMUytBdmhrAfIP751NSoPDvk9anJSBw8lPrTC08lYae4gSjfwn7UJwraCjDDQ+VBMIdBTIAyJlLSmQaXbbWjAKTxS91OK6zT58w/lMGfafWiHHL5xF22V11YgSNFVUM+8x5aVa7uHVh2lU+YBptMMg2Ue1Xx1qSrb9SV6a3dle4/cFy0zgibjqVGgMdWCTHKINSeCXE/R7QYdoFgZ5AsJVh3GSJ5TR1EA5ClNaXfKJ8hRrXq72/X/APtOKsp9u11Tm2fkaWQkycrCLtpo/EAZ/lNRcM56trLNlUXIJGuuoAH19qu7YO2YlF02028qb/wALszOQTMzrudz9/eiWuh8M56WXyBejxtm/buKuVMvVqJBbNBU5hMgTJ9hRC9ba3Ya2yEkqRbgc7k5gfb71KfhVlvmtqeeuu+9KbhlszIbUEHtNqDvz9KJa7H8P/f3Aekn8lQt2Bcu2rKmbNpibjj5S0ZnCnnCqB6TSbrM63HVdcQ4tp4iSzETyAX61bhwmyPwaGdJMaiDp40sYK1+wP7/v6mseux/DC9tP8gLhrgtWFtyFVTLsO0zH5iAByEEenjQbFhsRcRrhISSBb3KICAC0bsZJjzq8LYQbIo9BXMo5AUEtevEfqEtI+2wJwgk3bjFMsgCBsImAO+BA85osaUaQahy5PUnuKscNkaEmkPTV/GInzMBHqfYUm3jEf5HB8jrSwyw8MH6hP5v+Y/0p00jh/wDk2/I/VjS6R5GnV5XtVrpL0pWweqtQ15o8VTX8Xj4VqTZjdFkND+JNqvl+dZ9jOl+JtsRmzGNSQBr4AbDzoamPuXQzs5DD94ideYmj9Jg+ojSjQzivzjwUfmfzqtcL6S3UMXO2g5n5lHhA7Q8N6sHELoZ5UggqkEbHsLRQi0wZStEaa9pJNdTRQT6Wpoj/ALJKny0j86Bg1H4n0qGIBTJkgg9ptToRt3eP2r3CXsyA/wB91JgmuGHLpFi4d/l/zH7LUxDUPhGtlvBx9V//AJqUppb7GLokoaCYzitx2K2iAJgHme8zyFEsTdARtYOViPRSSY8AJ9Kr2CwPU4jcm3pBaNCRsY8fvWppK2FGDk/y8j1ziuIwrL1ozK2vf5kHlRDBtKgjY0Q4hbUoOyKEcNcFBG2se5rcc9wWfEoVTCINeodabVq9mmE5OzaUkGm+uERFcGrjRwGlzTAao/F1LWLyqYJtsAe6VNccQ8Z0tw1tsuYuRvkGYeUyBPlU/hPGLWJBNttV+ZSIZfMd3iNKGdDuG4dMKrXrAZyAWLW5Pb1ESNgCNu40C4phGwWL6+yCLKhWYTsrMFZI57ggeHhWKSboN4pKO4v817NM27gYAqZBEgjYg7GvZrQB1uVJNeI8VzODXHHk14TXk0kmuNBvFeKdWRbtobt5gSqLpoN2Y8hNBeFY3F4hyr9kHcKpDLrqJ1M8v6US4YT/AIk7aQtpQSeSkjRRzJNW3hCAtc1UvmMkQD4SPKKVkybeEPxYlLlme2OGZrjpPONTufM86hY/BG03Z0I1EHb+vKtJwXRsKWZt2JmPrQrpRwcqpZQYg6nQ/wBaNTRjxOmEuj2M63C2m55Yb+IMQfSamE1W+gV4mzcQ/guGPIqD95qxk0tqmCugF0w42cNZhP8AMuHKvhpq3pp7igXRboFdvRcudldCO8+hGnrRbpILVy9h0YqCtwFmYxlXdlnxgVpPDgmWVYFY3Go+la5NKkHCCbtlQufDmw+rK0yCTm7R9tAPCqX0u6NjBsAuqv4D+n1rabeNtmYzGP3Hj3y1WPiLwn9IsB01NuWgfiEaxWRbT5Yc0mmqMUvW+ayANyDHrpRrgtwgFCZjY7Tz25aEVXMTiY0HrJmandHMQTcg8gY/3qoiZZia6vDXlcCD+LcLAtssAXFlh4jT25iDTti7aVBmfJEAgoRBjajPEsMi28QbrHVZDEk5YEgDnWermW037LMAPSZI9h7UjE7RTnjUv2LvgeP4e2rr1hYsVgBG5Zv+qkX+Muxi2Mo/aYdr0Gw9Zrz4S8EW/fa9cErZMAd7RM+gI9SO6rJ8ROGrbZLyiM5yNA3IEqfMifYVbp8eL1Klz/BFmnNQuJF6A4cXcU63CXz2HHa10JQECdtC3vXpwrWrr27mrIYObUMORM8iI96B8I44+EudbaUF8pUZlbKM3MxE+9aRcwFrGpbvtmzOgYEGCJEx3aGR713/ACOH7Skuhv8Ax+bammUXHMiKwCtMgT2oM/hYnbY+etFbfDV/RrF6wDkYZWUa5HUkNH7pIP8AZqN0qsnD4kT/AJLL2QNdYGaQT2mkDU8j4VY+hkPgriicpuPGuonLse/nS/SUcV1zw7/sFPLvyfl8f3AtrCMfwn2NSl4W5qocf41jcHfuWWuSUO5VYYbqw05iKgr08xg/FbPnbWk7WbaNBHCLmm1TE4A5/Eo9/wClRehXGLl/CpcvZWdi0nKBoHIGg02FWRMUP2V9hQOVOhijYGbo+4/Gn1/pVN6cY84YC1KkuDm12BmPTQ1qNu4HMBVnyFZ3026PPfxF0lkGWAEPJQujSJ3ktrG9OwY/Ub5FZZbCJ0S451lpQXyvaUKVIJJjZljlrtQHpvxK41wpDqGgiRBaAQSfCT5aUc6K9EL7Kbtk9WFuZGjtFwVBB0MZAeXPN4Cg/Gej+J/TTbxLDPzO4yxpABgSBt40Kxbcj/IbLM5YkvLA2Cs3TZN1FOS2YYiQBmMLJHeQa8TFuOZ9HcfZq2XofwG2eGvbKg9azhvEA5BHcIX61jPF8MbD3bTfMjFfPuPqNadOlKkTK6tlz+HiXMQ18dYSERGAdmbdrg7OaT+EVbLvDmUxIqv/AAeOU4ox+GyvdEC4fzrQLl/+5NTzlyPhHgADhbnurw8Jfwo91/8Acmvf0gdw9z/Wg3BbTMuklw4LF27rfKyQ0HUgNrHjtVl4NiMPeVXsuDcd+sftfrBKwAeYELMGs46WY84nG3W/CpKqOULoI8Dv/NScHxl8K9t1QZQIeARmWfm3+YQY9aoy6OThvRmHUxjLa+jdkv8ALlUHiFoOpB1kR3x4ihHBuktrFEpZfrHC5iFDZgukmI5SJ86vvAeGBVFxx2jqAfwztPj9qhWObddFsssIxvsptnoPcsYS+9gkYi4AyBo3UkgNIgZpI8J79s9udMMVYc28TaUOu6kFW85BII8RpX0VcE1UumHQ2xjUi4IcfJcX5l8u8HuNWKCqmee5tuzK+CcUOJv2lttluMzM8qCwA2ZHjUQ2WDBBE861PguDNpO07kn8TNq0adobfSsq6NcFu8P4vas3ROYNkcfLcTKYZe4yII5Ed0E6ngMUYKsxABIiG7I7gRuN/pSMiqVIpwcxPbfBh1jObl3tCIFxgo31AB31pzE21trCovoNffmaIWGBBA2j2qNi01FLY5dmH47ordv4lsqlRcdiNJyjM2/pFCcNw58NjOqcrmAkwZ3EgeetbD0g4ymDt3LjCWI7IgRMGJ/27qyPANcxWKR2GZ2BLN9yY21NPxyb76Js8Ypcdh011S/8Pfw9xXU6yUr3TDiS3F6tUYNMliIBAPI8+VCuM4xXW0E+VV27jzn2+prSeD4VL1p7d1Ay6aHl5HkdBrWf9Jej1zDO4gta0KvGmswD3NA+lKxJNIpzqSbNJ+DOHjCs/wC1caPov3Q0X+JFsDCZiJy3EMQDOsbHTnTHwotRw+0Bucze9xzSviZ1n6HlVcyl1znU5QJIPgMwXXxp+N/9i/Uln/Qyp2+I4YgfquX/AA7XvvV0+HeIz4PJ/wAK4y+hhx/zkelZbgLFx2CW0Z2OyrJO2ukVoHR1WwGHdsWrJ1lzs29CWhF7UAwOY1jbxFW6l4/S4ZPgU/UpoL9MeDi9YaPnUZ0jvAbs+oMUL+Gl39VdU/tg+Gqr/wBNFf8AGVyyUygiVkjTuzToPeq50X4Ti7bs7m1asMTnYuDBkwbYGhOvOPpFR48qlilC/iiqeKUcik0TfiJ0MuY4rdsFBdQFSGYr1i7gSFMEGYn9o1kV7gWJWZw93skgkDMNN4Kkg+lfQGE4vYdilq8LrCZykGO+Y0oJfswAqB9NBO58yBoPKkTlKPSG48cZPl0V34f3CuBXMCCjXAQRqIdpEd9WpX28RP1iqphTfw2JtWbly2RcuqXRYfR3GYMSukg7ePjWtcR4chtFEUJKkAqBK6GDqOR76HZds29tEbhllVQFdWYTM/SqF0p6M4nHX2v2QptwFHahnj9mRGU98ifKDUscKvG4lhr16GR3dGuWlDKrIsRbtk5TnGhOxirJax11S1lCDcUBiW7Sop2WYBzGDodpnbSqMc3j5QmUVPhg3oVcfC2rtnEgi4LmYa55BVRuJiMsb1W+N8DxWMxl+7atyjNCtnQAgKFXQtI0HMVZDhbrMSxHaJJJJkEnuFExca3adkZFhZLNbJmB4XF10+vjW49RkU3OlybkwY9qime9DeHXcPhls38oKk/KxIhmJE6DvrGfixbVeIsF5orHXmZH2UVotzi+MxEradM0T+rTx27THvoZxX4ajEXGul7is8fMoaIA0kMO6hct0m2a4bUkDvhisLif40Htb/3q6lqpOK6O3OGfrUxC9pwMjQgPZMntP2th4+NEsPxDFm0LzIptkwCiFwQPmbMtyABB3ikTjyNh0WImmMXdKo7D8Kk+wJqJicabJAvKwJAnswQTy00aOeUkeJoH0j41c6txYhVCnMWALEbHKNh60ONbpKP8hSTSsoOHAieZ3pWUGmLDbjl+dKM8vevqE+Dx65NQ+CPDlzYm7ABGRAY1GrM2vjC1rNpiTWafA9SMPfJ5349rVs/ma0ywPqK8XUO8rLMf9KHgJ8q8u2wRSxSnGlJDKB8TcCwsWsRbE3MLd6wNzykZXHkQYPvyonwa8jIrq6lWUEEHQg61YHCscjAMCJgiQdpBHPl70C45wO2h6yyerZjqoAyMSfmyxo3lE86Xkx2rG4slPaTDcXcf96hsC5+w5mmsBw285hmgfwx+etWPC4JbY8e/maVDE5foOnlUP1K3i+iFm/lbFKLgVswtn5ZAIGf9rc6bVnfE+Bnh+IxF7OosXXBtgfMJksMoERPd3VoHTfpcuDUIgD3n2X8Kj9p42H3rHuL8Ru336y8WL8hEINTosbD3qpwio7SXfKUtzCT9LTOlpT4nc+eldUOzbJUE2FaeeUmfauoNsQt0jQbVpQIG+/vQ3jIti1d6/wDysvbPcO8Aaz3eNS7d6Wgch+YoP0kHWWwjbNoY13nbxoG65LJId6B8ZtjDWbdtw2VACCQGkTOYTodfKrXfxyX7bWyFdWBVxMj3B0NUjg/BbS2xbC5lEyWABeSc2YH92B70A4x0UayWuYfKU0bq51AjVlJ0Kzrp31sMkJSpuiWeKUY2uRu3xD9GxLFSbWRyAxyF0AJ1hxBEb7SOdXLpZjbl63Y65rVsAmL2Y9U+YCBEFlJiea/va1m2F4c+JYGzh3va7hGYeRIGg8zVtPRLHPZAu2AiIOyqFS6xt2VY6QToNaZlgl07BxylxfBZ8K+Hhc2NQQIOUKJ03ksYqf1PCmC9Zcw1wrsXa2SPKTWSYi2bS66QY8J8uRp7hXEAGh4yxMtqZkc9gN6VCl0h07fbNQ4lx3CYUFcKiXLjAfJlyjTTMw09NT96qnEeluKhlV1tBhByCW9C8lfSgeN4kIi3793lQt7hJmT71kpX0dCKXLVkvDuZBBhpBnnM7+9WzjF+81qWuucqMQEYrmgMQG151SVv5Ymj/EekSNZAUHMZER6HzkE1isKST5K1iOK3Sq3Uu3Fu5iphiFVTJChtxtqCTPpVg4LxjG5SwuFC0SRlh42J0Mmq4t4ZpCyJkgbHxB79+Ro3f4zaUnJmjkCIIHIE01SYtxSVpk610uvrnW4zFwRGoWBz+UARt71B4p0rvXS9tblwWHEFCZnv8YMChGfrXNxtC2wHhoPtUbFpB8vSl+o7HrEttl46HceXCLbOUNNwoy7NkOpZe0BO2+lXtunGHH/h3h/Nb/8A2Vh1i7AyxJPr/wBqdtkrOkDkJmieOcuUxTcPKs1/E9LMHcMvZut5iyw58mcjma8TpDgCoU2XyqZAKWIHeQA0Cqb0L6K/4ilx1vrbNtgGUoWMESraMNCQw/lq0WvhSo+bFE+VkD73DQenP5OvGvAnpTx3BYizlc3gQQVgJMjTeTyJqoWMNhLt3ImJYoshkcm2HnQZTKlgNdI+lXhPhbZ54i76Ig/M0m78IcE5k3sTPgbQH1tmijCS7fIDnHwis4ronh2ACZkPgxYf+aaQnRWwg7d9j4Sg/KarfTPoxe4fiDaLubBJNlpMMvcY0zrMEQO+IIqd8POjH6XibfXBv0eTm1gOQpOQGddtY5A7U6Msy/8AR/7+4Llif3EbP0K4N+h4fq5klmubbZohfMAferPb29abSyIiIA28NIgU5Z2g7j6+Nc227Yv9B0HUUu80AmmVBzE8qbxr6Ad5+2tcjDywx18ahvL4gCOzbMnz3/oKn4da5IBMd/v30TVnRlQu6oI+0bg99AOmnSZcFZBMG8+lteU/tHuUVYVGtYX07xrXsbddlLIjdWp5AKOfcCZ9xWt0YkBXxl65duNdJzvuTO8yJjl3VIwlrOVBAzEELmPZaN11+UxRDB4RHUFd2MDwB/C3h3HWlYrhN4qMxEW3AHygnuYHupbYxA7CoQoAIA7i8R4V1G16NoQCVtkkTPaH0FeVhtD9rTVnj+H82P5UB4r01sWmyWLfXv8AiYGAO/tmZNQeIY8EQD1h7yItj+FD8x8WkeFAcUUXdZLGT3nxJ51Nt/FyWNvxwWXhnTlmcddYYWuZtt2l8RmEGOff38qu3DuI4WFuPdsLa3RZ6254HJkGQ76ZT51j5ynYlfDl9Kl28QFHNo28O4USaT6BlG12aXxD4nYVDFm1dvMuxYi2k+EyR/ooPiPiTjHBKollfwwpY+PafQ+iiqDlqbcxR6pU9/eaZOfHAuGJX0I4txG5iWNy8xZjznXTbwpnDggEg/MIPl3VxGlJJ9qSpMoeNCiI29uX+1PrbJUsBIWM0fhnbN4TpO2oG9Rix5DbmTCjzPfUW/d3GrHbTRR/X603ZKk2idzinwyVfvAjTXx5e/P0qKzzE8uXIV5fck6nSNB3A/3FNh+6mxjSETm5MdJPI1p3wzwOC6hmxINy7cbUG0zqijRRmykSTJ0PcOVZ1wfC9betWzID3EUkbgFgGInSQCa+iOH/AA9t2Rlt37mXkGCmNI5AUaS8mRS8kGxe4SSLaW8MWgwvULJjfVlgn111qNxu7w63Zvj9Gspd6q5kBsW8zEW2MqVBy+ZjlRLEfDi065WusdZGm38OulVDp90Kt4DCteS67M7rbgqoADNJOmswCPWslGK5D4ukzLMO8N6flTjHseMT9amrwzSal8Cs2RiLP6SjXLLNlZFzBjIKgjKQdGKnQ8jWLKuh7h5J3w042MJjVLz1V9ereORJBVz5MN+QZq2xuOYQb3095+1YTx/gd3CXcjC2CCcv6u8DAOhliJ33Eik28cpw19Lgf9ILIbL2zcULr+sVwWiCOe+tA5rwxbhu5pm7f47hP+Ov1+29JPSHB/8AG/8AJc/6a+dutvRGZ/8AUe/zpq7ffTtNI8TrRHekjUPib0wwVwW8H1fX9YdWLPZbDtoLdxM1vtHtNoNCAQd4oH0AxF/rrl9VjKvV2lKEi1b3hRoJbsy25ynv0hfDXiSpfKXAD1uiswBKsD2VDHUAgkecVejj3DXSpHzkliOS6d+0AUjJl44DhhqXJoOBu50VpElQTG0kSfqalAd+/wBDVS6C3Huq7uYgiAABE5gZjfbbzq1se806LtE0lT4Ex2ttD9PD+/GmcSZuKO4fcj+lP5wu+lDsM5a5m5SfYiRRxQDCROVZ5k0mwkN5iuYSQO4UtKIwE9KONDC2XYntkQvnGhrIeG23dpXXMO0zEEA6yYO4/rVl+KHEC99bKx2R9TtQzgeGNy4EUxliJ1H1rMnEbChzKidw/gayC0Nl0B+VY7u8a0Xu4xEUZ8uh8CNfvApV3h9xLcfjDT4Huiq/jeHh1RmOpiSdCf2ganhNSKJw2hVr+Hky7d+kAa11VDF8OdXZUaVB0kma6m8CaZV04beu/IkEawzANuAIT5jvyFTbPw8x7lSbajOYl2yAE7TmE+G1bRgMKolFVV37KCACPAATXuPwLrkbUAOrbwNDsY8e+h9NIJ6iTPn3jHC3wt+5Yu5c9ogNlJK6qGEEgTow5UWPRo2oGKv27BIDZIa7dgiRKIMo072FSfigP/imJ8erP/4LdTuF37fEraWMTeSziLMC1euGFdJg2nJOrDdf9zSklupj25bE0CG4ZYuKVwz3XvLqFuKii6BOYW1UkhxoQpJkTGoAIY7Vp+E6I8Mw5Bv4177rrlsdkAjWZtyy+eYVUenuLw13FM+FtlFI7UspDPJlgFJAnSddTroZrJpeDcMpPsrdhu+m8TdjbU91KyUm5bG2uZhCQfxZ038Mub3rIJbhmVvYxtyZnSB9DzplrhPp/cmnrKZlksIHjqT3+VO2lXUFWOmkDnynvFUpuqZHNq+P3I94LCQDOU5p2nO8R3dmNKQBRS5dsm0AFK3NjmHZAzE6GM0yfbTwqH1UGP7NbdAKLbpBTgR6src/ErqR5BgfrFbra6bOQD1a6j96sBa+V28KPDpdd/ZT2P8AWkb3bLnhVJUbKOmjf8If6j/Sqp8S+kRxGFRDby/rlac07B+UVSP/AGvuc0T6/wBai8T4819QpQCDOhNa5to5YUndHiOwD66RFWX4ZcJ/SMdZzCVsKbzeYICD/WQf5TVKbEkg1s/wR4flwtzEMNbz5VP7luRP+suPQUMFbNzfZiy/8QwNq8hS8iuh5MAR9dj41n/HfhVbYs+EuFCf/Dclk/lb5l9c3pWgNd1+v9PqaUXiY5af3709xTIYzcej5141wHEYVov2mT94iUb+FhofKZoQw9ifY19PXGDAqyhlMyCJBiBBB3qtcT6E8PeWbDKp/wDls9sf6UIH0pcoPwURzJ9owjhPBcRiHKYa2SQ0h/lVNZBLHTQ+tbBgeFuYa7llgDcCgsuaIeDpKk67czRLB4RLCLatAIg8/Y8yeZPjRH9GCwyjK3geyw8RU5Q2RuDYRMPnNr8cSCSQImIE9nc1MXF3XPZWQPxHsr4xuW9o8aiOxRg+35d4PhR1XXlVOH7RFmTiyKoaO0ZjuED2qRh7PNvOvLjSQAOdLNzWDoaeTiwsz51229OWxvS644yjptwZhiuviVifpH50G4DijbxCk7NpWsdIsGLlm4o/ZJHnBrE7JdbyE5QA4mZmJ13rZ/ajR0HtlZsNq4LiQdjVdxo7TLAmcuvd+Qopw9soHdyoZxqzDB+UzP5V5mN0z05q0DVS3+LfnXU4XXwr2n72J2I0XBqFHZ5795rsXbJUz5+21O4dwQCOdeYl9KpJD5d4/wAXfF33v3AA7hQQogdlAugJPd31Fw19kIZTB9/vSMeuW7dX9m449nIpnNUb7PUjSRMxGMd/nct5nT2pkU0DS1oTUOzzphMZbJOdWiHAIPesDSRGvPxpOJvRpUJnB2A+9OxR8sl1OTnah7rjOZYXuA/3onguJXk7RCuvPMoOmvdBjQ60IttHlU7D8Qez27VxlO2h38CDoR508kC/FOM4a7h7iDDBL5y5HU6aOuYkcuzmHrQiwkDWZprAqSSx51ONT5p06R6Gkxfff7DTmvQNqUVpapSdxZtG2FOrtXZa6tUznE8A/vlX0l0PxWFGFs2MNiLVwWkVDkdSSQO0SJkEmT6182saQyg70yGVITlw7+LPq82df7/vurzqz9Z/p+VfNXD+P4iyALWKvoBsAzZfYNH0op/7xuIWxpi83KDbQ/dPzp8ckZOiOemcVdn0AEP0/MzXFZ3FYThvi1xBfnNp/wD7cfY0Vw3xlvfjsWz4gsPtNMpfJOka1fwCtqJUjY/XUHeoVplLMARmQ5WAOxgH00IPkRVY4b8VLN1ZNrKR+HrkDH+HrMs+9UTinTZ7fEXxeHVhbvBOstMVIbKuWQUJAMLofGk5IxqynDGcuDZMVakHSomCFyQpRig/EMvf+KWB9QDtQrgPTzCYqFD9XcP4LnZJPcp2b0NXS2RAjurMK5tAZ7SpoZwY0131pVwd+1OsaSdd6oJRFq5ppMf3tThJrhXk7Vxw3btx61g3TrCJaxd0Qw7U6Rz1rfprIPi3w/q7ovEHK4iQJE9x86JcnIjdCumAkWLpkfhY6ehq/XFR11hkP0rEejfDjir+S2QGCMwnUSIge5q44XFPaAU9bZuDkwm2SO4zUGaC3cHoYZNx5LJe6OyxK3iByEAxXUPHHrg3tSe8HQ+VdSbmO2xLX0E4n1+Cw7nc21B81EN9RQ3pz07tYNGRJe9EAQQFJ2JJGtdXV6DdRsgUU8lHz+7kksTLMSSe8kyT9a6urqkPQSFCvLlyBXV1dFW+QcsnGDaIja70jIK6uqs8w9yefvSss6SSN68rq41dhSysClV7XV57duz3EklSPKVNdXVgSPQa8murqw4STXk11dRGHpOlJViDpHqAR7GurqJNroCUVJUxeYH5kHmrFT7GRXgS2fxsp7mXMPdT+Ve11NjkbdMmnp4VaFvhWRc8qyAwSCdJ20IBqfaxCwJGsa11dW6hVSM0a4bFtiLZ0K6eVWvgnTPF4Ii0SMRZWMquYuKpmAr/AIoiIYct66upmjVyYOv/AKEzRujnTGxjlbqswdAMyMpBX1EqfQmj9u5IgfMPtXV1VtUebZ5+kV4+IGldXVlHWejFA0O6RcNt4qw9u5sRM8x4ivK6uoyz51sYt8HiTcst2rbETyImNR3GtI4X0+w+Jw9xLy5L2RtMpYHTdSBp617XVPkinyW4ZNOhWF4jbZFMbivK6uqNxVlafB//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HN"/>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489220"/>
            <a:ext cx="3384376" cy="2252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75365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itle 5"/>
          <p:cNvSpPr>
            <a:spLocks noGrp="1"/>
          </p:cNvSpPr>
          <p:nvPr>
            <p:ph type="ctrTitle"/>
          </p:nvPr>
        </p:nvSpPr>
        <p:spPr bwMode="auto">
          <a:xfrm>
            <a:off x="611560" y="188640"/>
            <a:ext cx="8117086"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00000"/>
              </a:lnSpc>
            </a:pPr>
            <a:r>
              <a:rPr lang="es-HN" altLang="en-US" sz="3600" b="1" dirty="0">
                <a:solidFill>
                  <a:srgbClr val="002060"/>
                </a:solidFill>
                <a:ea typeface="ＭＳ Ｐゴシック" pitchFamily="34" charset="-128"/>
                <a:cs typeface="Arial" charset="0"/>
              </a:rPr>
              <a:t>2</a:t>
            </a:r>
            <a:r>
              <a:rPr lang="es-HN" altLang="en-US" sz="3600" b="1" dirty="0" smtClean="0">
                <a:solidFill>
                  <a:srgbClr val="002060"/>
                </a:solidFill>
                <a:ea typeface="ＭＳ Ｐゴシック" pitchFamily="34" charset="-128"/>
                <a:cs typeface="Arial" charset="0"/>
              </a:rPr>
              <a:t>. </a:t>
            </a:r>
            <a:r>
              <a:rPr lang="es-HN" altLang="en-US" sz="3600" b="1" dirty="0">
                <a:solidFill>
                  <a:srgbClr val="002060"/>
                </a:solidFill>
                <a:ea typeface="ＭＳ Ｐゴシック" pitchFamily="34" charset="-128"/>
                <a:cs typeface="Arial" charset="0"/>
              </a:rPr>
              <a:t>F</a:t>
            </a:r>
            <a:r>
              <a:rPr lang="es-HN" altLang="en-US" sz="3600" b="1" dirty="0" smtClean="0">
                <a:solidFill>
                  <a:srgbClr val="002060"/>
                </a:solidFill>
                <a:ea typeface="ＭＳ Ｐゴシック" pitchFamily="34" charset="-128"/>
                <a:cs typeface="Arial" charset="0"/>
              </a:rPr>
              <a:t>ortalecimiento de puntos de entrada, con la instalación de la Oficina de Vigilancia Sanitaria Internacional</a:t>
            </a:r>
            <a:endParaRPr lang="es-HN" altLang="en-US" sz="2800" dirty="0" smtClean="0">
              <a:solidFill>
                <a:srgbClr val="002060"/>
              </a:solidFill>
              <a:ea typeface="ＭＳ Ｐゴシック" pitchFamily="34" charset="-128"/>
              <a:cs typeface="Arial" charset="0"/>
            </a:endParaRPr>
          </a:p>
        </p:txBody>
      </p:sp>
      <p:sp>
        <p:nvSpPr>
          <p:cNvPr id="2" name="AutoShape 2" descr="data:image/jpeg;base64,/9j/4AAQSkZJRgABAQAAAQABAAD/2wCEAAkGBxQSEhUUExQVFRQXGBUYGBcXGBwYGBcYHRcXGBcXGBcYHCggGBolHBwXITEhJSkrLi4uFx8zODMsNygtLisBCgoKDg0OGhAQGywkHyQsLCwsLCwsLCwsLCwsLCwsLCwsLCwsLCwsLCwsLCwsLCwsLCwsLCwsLCwsLCwsLCwsLP/AABEIAL0BCgMBIgACEQEDEQH/xAAcAAABBQEBAQAAAAAAAAAAAAAFAgMEBgcAAQj/xABKEAABAgQCBgcEBQgJBAMAAAABAhEAAwQhEjEFBkFRYXETIoGRobHBBzLR8CNCUmLhFENTcoKSstIVJDNUY5OiwvEWc4OzRKPj/8QAGAEBAQEBAQAAAAAAAAAAAAAAAQACAwT/xAAiEQEBAQADAQABBAMAAAAAAAAAARECITESQQMTUXEiMmH/2gAMAwEAAhEDEQA/AM/lkAObsWA39uwfGPFTSVtxZvwgxpSsRULUtMtKVFGJQSgS04vrYUY1u/AjfhEAyrgxiYHNHaKUtikG+RNsTrKByuFZ7ouOjU1EoJZgoe6RMAu1gR2ePGA+p+m6WSgdNKmrmAkgoKcjsLjFZsnbrG0XZXtJkhDYJpYBiSl8vrWIfiG5CFdBWntP1WDo5i0KTtKS5SWIYnhxG2xgtqXpWklSGnTUhalYmZROHIOwa7k9vGK7p7SM6vlqmy8Ckpw2LiYhywchkEqL5DZwimiYoFja94R4+kqGvlLSDLWkghxe/aM3iSlQORB5XjB9Dz5ildW/d2Zxc6euqqYDGmYlJ2l8PgWiw/VWfXmkCqKdYOAk5blpJ8HglR08tctCihBxJSbpBzAO6ANRpXp6KeCRi6KYWvsSTBrViZipKc/4SB3JA9Iy3KfVoqQc5Mo/sJ+EIOhab+7yf8tHwifHRINOgKX+7SP8tHwhJ1cpf7vK7EgeUFI6JBB1Zpf0Kexx5GEq1XpT+a7lLHkqDMdEgJWqVKfzZHKYv+aGV6l0x/SDkv4gxY4E6T1hkyTgczJuyVLGNZO5hl2tEg1Wo1P9ucP2k/yQ0vUOVsnTh+4f9kSQrSE/rDo6VP1UqAmLVuxbEjxET9WNJKqKdK1gBYKkrA+0ksfQ9sRU7T+qAkIM0TlqwgdUgC5UE5jmYJf9Cq2VA7ZX/wCkF9cEvTr/APH/AOxEHYgpg1Omp92eg/sEf7jD8rQdWj3Zss8yseQi2R0SVxEmuT+gV/5FjzTCayZUdEszkpQBhbCvFidTHls74ssVzXSoWmknKAbCk4bOSQXBHc+RhlTNtaJjkxWU5we08q5e94CITFVEiWIOasThKnCaQ4lpXMbfhQSB3tAVAi3ajU7zSf8ADX4hh4kRmGiB10ExUpapTJlKKveYKJSpIbEkMzwbl69SjnLX2FJ9REyipEirDAMmST2qWAPBJgxMopaveloPNIPmIaARGucg5pmD9keiod/6tp96/wB0wQXoanOciUf/ABp+EN/0DTfoJf7oiT5i/KE4bJW6sQOQBSSAACS5sFOd9uMR69bL/s8A6pCCSWBALYjc734wxUJIzc5djZQhEom5h8YTqSvMtWJIB95gb5htjXaJaajEWJS5cl+AJYbz5kwKRKIuIM6IopS+qtRQu2FRPVN7g9UsbuC4Fr5uJJOjtKzpFkOAu2WYDixZ9pyIzhUyoUXLoUDtZm7Yl6X1ZVIlpWVhYW2DCHBDKxOqwdLMwfbcYWgQtBAwqCkkXL7cms1tpfjCBTRteuUcSSU7loL7QQC2VwIvOqGtxkuiaSuWWAB2E3J224Rn1GOqQxvcnYAHvbjt5QY0HQ9MvAlSQr7xwgncTsNtsSa7TzKaehYlhKVKQoMmxLgi6WEL1Am4qCTwxjuWpvBoCarrmSF9HOSoXYXLcbOxHKCXs5LUy0fo501HkfWCt8atUdHR0BdHR0dEnR0RK+qKMCUgFa1YUvkGBUpR4ADtJA2wgyJxznJH6sv+ZRiSBp1cyZMTIlu2AzFgKwEpfCE42LOXiJTaVpKMFK5f5OpnIYLKv2kElXbFS150nNlVWBE9ZJkpdQZJ99fV6gFrP2xUFruXuc37YDjRdJe0hNxIlE/emWH7o+ME/ZtPK6aYo5mfMJ7QgxkMtWfL4xqnsoW9LMG6cr+BESGdaFPLUn/teMz8IOwC1nHVHFUof64Owh0dHR0SdFb19npRSqK1BKXYklhcEXMWSMR9ttRNm1IlFTSpSUKSnepYU6zxsR37zFuGTQXSGnJEyaUpmAl+IBc2DnbCQIoc+lIuC92MXrR6VdGjH72FL8228YtlN42epKIv+osmy1cEjvWD6GKNKTcRo+p0kBBIAupA7kqPqIozVg0cHqJ53JlJ8FKPmILQL0IHM5W+aodiUpT6GCkSdHR0dEnyZMV1cvl/nxhtTWuDsYZi7B7NfPsiVVyCkkWJBIYF9j7LWy7DERMkBw7q7wPQmJhIQctx/H8IexiwLc9o+MQZSSwiek4wAprHNg55nM9v/MRrQusXQOlaETpR95Cx3lKs0qaz32WsIGVVTjWVby7XsNgvdgLQyuVHiUQ6yL0UjEwQSH2h3Y5iwveJFOlctdwQe7bnELRk0oUk5sQWu2fC8adT6YpKqQEVCB0gdl/WuSXCgOJzzhIpqZpNU9GGaywG95jwBff87Il6lJwTa6WMk1ClAbgp28BAvVmbLkhgH4vn2bD83iXoGtCdIV32VCQr/RfxMFMXOOgfM0okbIRK0pith3xYvqCcePDJmR5iixn9yKh7TpykokFKik41hwWPu7xGdzZ6le8SeZfzi/e1AfQyT/in/wBa/hGdqMZdON2I0/8AtB+r/uEeqPW7PUwmqP0g/VV5phS8xyiaMyzY/O2NU9kiv6tN/wC8r+FMZUg2PztjTPZPM/q84E/nfQcYNCy6yr9z9eT/ABmDpVFb1gU6pY/xJH8S4sUa2DK96SPXhBHE+HwjwJbaTFsGU48Zl7aaJK5cqZh6ySXIF8AYNydUaLV1KJaCtZIA49wHOMz1n08alMwJYJPUG1WBwVE82HZF7GuPV1kdCWUAlOIkthO3hyi5ypiVizuHBHLdlAMYZdUoJSkIUkMLuLBxf72LsAifTozByI8flozJjpz5aMU8m4IIItln3GND1TP0Y4qWfBAHrGV0iyggcXHKNK1XnDoCsGwQTyIKyR3Me0Rvi5cli0DVIEkEqSCpUxVyBmtXo0EhVo+0nvEUdBKUpDGyU5HhBGSUsyiRZPk5fvjXzHP6q0flKftDvEe9OneO+AshUtgPR+UPqo+Xz2QZF9WvmOS5SRDU0EK+d0EKSrCiAEJD/dT8ITMrwFNgSTk7J/ljOtYZQLc4dkKPz4/CFp0kdiEjsT/LDydIr3Nyt5RItNx88YUiV3xyNIL+0f3j8Y5elJv2z3q/mgSTTybtBijpFuGCuNjb4xWl6TmOHPn8YLSaSaUpmK/s1EB8+O/d8vGhi86IlLSGIvvNvGH6SeEV0x1ABchNyQziYkC+9gYe0RqBImBMwkqQpLtcEHdZoa0lqlTS62mkhJEucmY/WU+JIJcEnkIDOI6uplEDEtHPGPjHkiulJb6eX++n4xJl6jUSfzT81KPmYfTqjSD80mLV8nRpqm/vEn/MT8YWjS0g5TpZ5KEeStXKUZSZf7oPpDidF0ySwlywdzAGLR+3FS9ptXLXTycCwoicMt3RTfwjPVRpPtKlS/yVGAIBE1Put+jmbozRRjPjpPEeqPXH6qvSFLPu8oTUe+OS/IRyvqxE0nI/O2NA9mWkpcqTOEzMzARYnZwEZ8jI8vWNA9l1WlEuclQJdaDa/wBUxT0eDWldLylzE4SbKlK90iyVEqP+oQYlayynzWeSCYCaVlpNUlYBcqlDK7ZtBulm4CSELuN0asBs6zSt68/sGJJ0/LYe+OaCPOI5Wm5UAHLuTziZPmpUBw392+LJvh7xXNcdJY0JAPVz7XceXnFGlIZLb3J8miya41CSvAn3RYtk+753xWpd0JHMdxIhSnaQXgqCeI8c/F4Ly53XwuPd33yHd+MB9Zg088UpPazHxHjBAyAHmfWKQH4W4tsgN38JsyTgIIO8NzG/si06vaZwIXKJsqWQOByHg47oq+kFWDZ284laImYJssnYpJPJw8ArUE2/Mz/8o9m2Fvn9DO/y/wAYJVmk2QS4IBHn+EQEV5UpIS5JU7ZAjP4xu7K59WOE7CQ8qcP2NnfEz+lf8Kb+6PjE6eEqJcsQl88ohYkfpE94+MHzafvjxfMmj5wChw/EfDvjqj349p9HrBy2P2b4craZaVpBSx3EHZfugLxI+e+HdmcRZilbQPHcRv4xAq9IsWa4zu19u+JYNCcHAcbIWRiHZ6RXBpT/AA09pJgzq/pAzpol4AFKsLljw4GJYJ0VGVkMN2d41HVGUEylSZ4xS1Brs6TdvnYX4v7qfq4mX76XLBjs4j547ou0mSlIYADsgWA8iaZaEy5RISCc1AFthsbjhEDTc1f5VQLJJZakPuKg3oIT7SNdBouTLKEBc6aVBCVWSAkArUpr2dIb70ZHpj2p1dT0eOXIT0UxM1JSlT4k5O6rjhwhL6VmzXQSHJY5Aku24RSaqdPS6RJmqxMLIWdr5gbxGGae1qqNITRPnN0iQEJEvEkABz1RiLEk7M7RoNL7PVLky6kVtQpMxCF4sKgoBSXSCSs3Fgd0FFi8y9J1NOnEtASkEEglIJDANgdx3QugqkVU/pAoJOJBCSTsYWLXdoyTQejiNKmlUtcwOUglRJLyxMBuL24CNOotCLkrVc9TCXYbci12OcUuLCtfNHmVRkqUD15Ytvc/GM2UqL9r7pBSqZSFOetLL7+sn4xnhVlBb21PHqz1xyX5CPCbJjwnrp5K8o8BsnnASQeqfnbFq1EqcCJpJa6b7clRUieqecXH2eaJ6dE+5dJlgDY6sVzwAB74P6F8G5dYVLQt79KlizmwtbbFpliYsbUtswFOe8E3gOjVyYlaAEugLBUXADM2TvFnk0WBwlRAs21uEdIz2Gy6ZH5w4DuFieI38ohzqmWmyS4DvnftMF1S0KKsUzER9XdyeAleaeSDMmzkpTtBsf1QMyeQg58sM+vIretQGIkBnY9jd/bAOlSwS4axPeokHugiqeqtmdU9Q5AXASNvYIYmpaepP2QEjkAAI1Kmf6xF6hfBh/pHxMTjN+hBJAsIq+kNIqVNml3BWtuCcRZm4NECaoqLqJUd6iSe8wY1rScWJKSLgpffmAQYk0Ut1JG8gd5gRoatSmnllWQk35hBbxAiw6jf1lRWxSJdwQQXVmkd8ZtxfjV40hp1U5IGBIS4y3+sJodKlIxJSMXiN5AZsoSlKVKGIEFxibsuOMSpspAIKEMQd9jmzAu1uJjnP1GZOzFTpGcQVEKOINsHm0Qummbj4fzRYpisYu4tkGtvYZRBNAnevvTGvvj/ACzy49qHO6AqCl9VLEbMlKu/BnHbCda66nmypZCwFJdiL7A4J3RXaoqV7yh2/wDECq0hmDG2yOf6fLlfatpucXNoBz9GzVKUoJcFSg7gbjtO4iLBQUip1kAk7W2cybCLRo/VpIT9Kpy5LJskOAGJNzlwjt9Y381RNF6pVE9RSno0kX6629Is+rWpU+lrKSbOVKwKm4eovER9HMVcMwHVbPaIueidE0KXUvGSASyVKIYWuQWfhnB5FBRlsNPOWxcMVG4s744t5XzBlWGXUy0j3h3xytLSh9cQJMumQ2OmWlO9TqH8REe08+lB+jk33lgew3aDOX5sGVRfbVKVVqohIAWQqoQeslPWKZagOsQMkL7uIjPJmplWlBWUIwpZ2mIUcwMkkxuum9IT5SMchEqaxAEpaS5exabi6rZ5NbK8MUmma5bmopDJkBBcS5hmrL9UAICADcg9hMay/wArtjFRq/VUEyQpeFK1rSuSUnEykKQQSCGsootd4OV2sulSZctdUt5jAJT0cshRI6ighKSlQNmO1xFo9rKptVKpTLp5zSysJWpIDgpSftOD1BsA8IzuqTUTFla5ZxKJJUoglyST4k7ILO2pRnRNDVS9LSkTysVKj7yycReSoIJJY5AC8aMuXMRMImTUlQIxABzl7uIKPDujONTtFzZ9dJVUYlywoYypRJwAFkj4cYvS6ZSF9GQQRduG8PmI5/qfU8Z5JetvRqo1ke+MBcP+lQS4y3xQ3yi16dmtTzEEXCU9lwYqe6Ljyt9PCZCweujt8jCEqy5xwPXRz/2mEJVduMaaeHLtPpGh+yLCU1IUTnKZiRsXuN4zvZ2n0iLU6en0cxC5C8JOLEM0qAwMFJNjtvmHsRDPRX0ZNRLF8GL9nEfGBek66nEpQ6JC1WAlKQEFRJCR74AAu5N2AJ2RTNUvaZJqWlzj0E2wZSmlKP3V5pPBXeYuqp6VdVaTvZRceJuOMdcARUzitAQudJlM/wDZhKJaQPqoVNJXOIydBQnO7hoq+smpaqpKamjqfymyQhCn6NQcBZRNVMYJJF2L53sALwvRsrNIKD9wlPgLRG/IloGGWsYRklSR4MBGbxlMuXQugpFS5WL8nVJsRhzwgE2cbNvWvFb0jMwT17+t3taLRUSpqbplJfapPW8MQMAqylStRVOJCt5lYfF7wSZoYYg2HIQoGNDrNRAZ6ZtOuWpAUlRknq5MWFy4JF3bMxSNI6In05+nlLl8SOqTwWOqewxrUtGitHmdTykpVhPVuz8cucTtJ6VnaMp0opygKWoYpik4iScZOFKnSkDCBkc47VRTS5XJPhb0jtK6ZScg2EqTkSSzi4cDbGcjW3MC5HtMrUqBmGXMSMx0aEEjay5YBB43HAxrqFubG1iHzY3DxmOjaKUsMqWg4rOpAJv/AMiNQpqNISDjlJcOxmJB7iXjHLjOXjNiQJpG3zhH5Sd8eqEpOc+WORfyBhk1FN/epXcv+SD4ZysaXMUfn1MEaPRklJxVE+Un7nSJB7S/l3wlNIXYJL8o9laBD2kJf9QQxqdD0rS9HKThTOkpSNiVJ9MzEWdpugUoKVMCi491KlG2xwg4efAboo06UKcqExIdK1gJ5E2LHwhs6eAylSh/4pQ8cBMON61Si190ZKPVlTSRtUFrv90rFu4Q7P8Aa5KJaXLWeSUlu0zB5RkqtYpmwBP6rJ/hSIQrWGd9o9qlH1je1lqdV7Q5q0k9DUYN7y5Y7VJVAhev6km1IeapwvyZBBHbGf8A9OznfF5/GCNPXdOkuGWm/Pgd7tnmOUYu+mLin2mVA92mlftTFHyAjxXtR0gQQEUqQbe7MJ7zMiopAj1oPqnFsoNeJ8xQTV4FSwkhIloYhTghypVwzx07WOQcpSz2JHrFUAhYEX3VkXbV7WETFTUy5RQpAR1sQPvBTFsOxoiaY1gqekUlRfAerscHN2O4gjjviLqAqq/KZ6KRKFLVLlqVjSlTBKlBxjSWuoQ7rlR1cqcFVSQZkwA9QJAYdUWSEjZujfHv/bxjlbx8StFV61S6lF1SxJmFIKlqwhr2UogXILtsiG0K1Vo500VHRqMsCRMK3JGNADqR1Td7Z2jzZBzkl6XHly5T/IlR6yP1v9qobR7x5x7U2Y/eHkYSD14w07Z2n0gZpuQleF1BLYmd9ycgBeCfxPpEesoFTSMOx37QPhEYqMxBT8dhi0asa+VFIAhR6aSPzayQU/8AbWLo8oUnV1Rsov8APnFcn6PWApQSShJAUfsEu2LcCxv+EdOPJmxt+htcpFSnEharZy1KwrTvysocm7YLStNSCAQsEHIuTHzhLnqlnEksRkfCLFqpVEy1pd8KgW3BQOXaFHtjVDbFackD64iPN1jkb37IzcKL555GPAq3hBpxd6nTVKc0A9gB74gTdMygCE4wDsfED+ypxFYMKwm0CxPmTZJSUpR0TgsqUyWfbg913u6cMVnSdCUJQHxAqPWZnJuXDljtzgx0ZZ277RLpJHSJMv7TtwULpPeO4mCkxoZHXRwIPdf0jZUam0ua5eJRzxKJD7drCMo1Pk9JUyRsK0vycP4PG7A7r/PGLgOXoRK1Uo05U0r91/SH/wCg6b9DK/dEEQODR5j4p742y+dhPrD/APIw/qhvJo86GoPvVUw9qvVcOY48M+ObSpay0ZSVAnER1gTmXzPnFbi8afvhJGbp9R/uMVo6I+94fjFLnVOBkdBUaKT9o+ENLp5Kc1E9r+Qh+oMD4naGmNMbeD8fSEkydyj3/GFyKiWlQZBF8/kxW7FOhOXu3EjuLCHREOurOjU2F3ALvzG7hD9HN6QdUEncLl+yOeX1s8IWIkyNE1C/dkTlcpa/NoKU+plesAppVsWIJKE2/aUIMQh7IKkI0sAX+kp5qO0FK9nAGL3r9QGdOSQl2Sw74pmrurVTQaUoJlQlKBMVOQGWFFzKVnhsM98bHWSkqBJYljlcx2njF9Z/oHRqpRmHDZUuYk8ikxE/6Gn9FLWiZKWFoSoA4kkYkgjYRtjSzSpY5MQR4QIpNMSZcpEoqKcCEoFhbCAB5RWDWY6f1dqKeWFzZYCApIxBSSHJYBnfwgMo9ZJ5RpvtA0pLnaPXhIfHJLPcfSJcecZhMOXAxizK1Dj+Z9ItOplAmaZz7OjbtCvhFVfz+EXv2bqH9ZcfofJcU9SSdEjGzFuRis6OlCm0pgWkdFUAoIVkcfu2Nj1xh/aMXibM6xcl+fwtFN17kfRy5ySy5a2d7sbpN9yh/qjYBfaN7PPyZJqKY/RFQCpRPWSTlgO1PA3HHIRdVdTa5EpU/oEGXMSgoxTUpJDkgsnEcibWi5a46ZFRo+SsH+0XLJG4hK8Q7FBouGgWTSSEE5SpQItngTw3whQJeqVUzq/J5dw39pM2ckX7Yzoa0TQT1ZbP9gg55sVZxvel6phhF92/lxj5+1uCBVzhLThGIuPvfWIGwYniK26vrNQohcxQs4CcKRs+67XzfZtewLWadMl1apSZq8A6MgBZs6QTcG+3vghq/STKeTJqQcSWJWnaElRAYNcYWzy8hushC69S0l0rShaTw6MI7Lgxiek5RUInTkIX1nQtRckk9YAF++CqdCFBGBaktlYW5MzR2qsl6pZLnBICe9ST8Ytop0mCmPfZvoqYKtK1LBSl1EBLEskpF3P2vCNdE4br+PhFJ1SkBDkEA8d0WpMx9p8GPLN++O3CdMX1O6U7H7m84Vi5+EQ0kjI98d0p3eMawMIEpR3Dth2XRE7RHvACH5ZMebWwvWLR7U6lguUFK8tgLK/0lUD9E6INQCQsJYgHqk5vexizVUvpJa0FmWlSe8EZxTKPSxkSFm4K0oDjNObkcbkDcTFe8KJpqQErMuXMxhNlKCcIxbUi5cDInfAs0VneH/6SljJBI5gekJVpYbJY7SfSOskjOmRTCHUUj7IT/Sx2IR3H4w6mpqFe7LV2SyfSHoJOmEDo5Za7rHYyCB3k98X72ezPycGSbdVE4nepWIX5AIHZFNpqRc0SkLSQrpUYgQxAKVlTjY7Dwi0uUVQL+9KUn91QPxjlL000OVpJn4jaYK6Nr3SAWYYRn94CM6RUnfFg0PVWAO0jPgcXpGohfXSelM3Ry3HVrUptsxyZw+EWjphxPYfSKTrxUj8nkqf+zqqRf/3JB8CYsqKxIGbc7eMbjKUiZ9GHJybdcWPjGYabW0xQ4mL6ma6VdY+8rJmucQ2biIz/AE+gBZz7zGefhgFpCacChsdJ/wBQ2fOcQTkeyJVYeqWDndvvxiMVg5d0cm3rxa9TKvB0/Ey92wK384qSTBHR1Vgx8SPAQz0LdU12Imw7T8HiHUBM2WuWWGINyOYPYWPZANVaeMLk1e8cso6aEKvrv6rLpijBMkzCSNirK6w4l/FxnGiU9ThSlLlgEgHZYMzgev45/rAQtUlhc4gTtZ0sD498XBc/uigQtbFzFylCVMVLXliBLgZEAvZxZ4zIaulOZxGNB0hM4lvm3z/yDmB4zypkQaCpVKGH6u6I9elBIwhnNwMuzdEyfKiAU9dI4vBpxM1P0jhqJ4U7KsCxbqlswLbc2i6S1hWzyiq6I0OQorsxB8YsVDTqSd4+e+Nejxd9XuoMrcM+0N5Qe6QEZuIrOjKtIADjlt7s4I9MDcAv+q3fiZ46RkQVMGxXY/qLwnp/ur7lQwiq+1bjs7xl2w7jiDIH3QsL4QkqhBVHB0P44qFXQhcyZLIfrkjYznEOxjFimL4wJqw0xJ35nj8t3QUw6jREhCQOjSSNpDv3xDqaeWlSClCB1mLJAztsESZk8xAq5zhhm4aGjE6WtsolSpxgeFw9LmQFOo1tUEn7GLut5AxJ0gGmU6j9pSDzUn4iB2L6WWd4I9fWJekw4SxPVWhXceMagomUQT0csOkPt3/dVugS43CJUqexTmcz6becbA/pqWlclSWf3Tck3SoKGfKC1HUBgQAOyKwurcNbLf8AhEugqFNmO5/UQgWnVSsSwGvhVctmMO4/Zio6ZJKjlB+Ysheb4kHh7pH8xgDpTOM8lARaDviPOlg32xMmKhkGObaGm/OHJas+cPLkvcRGGZ5+kSO44UiZDBjgqLUdqZjzZfD4iLAmocfiT5m8VdK3mjgB5vBNE9uXkfhG5WUmrXAta4kz1vEMwUw4VOIiy5eKeBy+MOKtD+iaf6THt89kENWSgThYHsO/hzglLWkHMPue/dEOnLhiAX2fhD8ueE2xAjcC5HZmR489nVzEpM7anE/Ju8KZx47oISK3LF1T4Hkd/CBcub3Q5jDX7oUNCohGIfJI9YEdIoZKLdhUO0u48eJj38pT+k7ykeDRJSm27IQtY3iEqRwhte7v+EcW3hMD9JiyTuMTlK+f+Yg6QLpMF8UMzbwwJe2HncDjHRaSMMKRHhhBMWpJXNGJDNYjx/4iTNqwQ14ElcOmLVgsnSFv+IcRX3Fth9IDpMSpKDu+e2NbRgzLriYL6OnxV0zUpLFaX3Yh6GDmj+Z7GbyhgGqpTlH6xBYkWKVHMcQmBekJQ3d9z3mJlQlkBTlwpBzOWIYrZZPEetvDUDLTDShEmamGFfO3yjnWiEqIMNmQSVqGRILbrQ8EvEykkuDEgRaYSBBSppogzJbXgJhKBieJAVbf42hvo7wpotD3G1j2fO+EkxykQkQksRPopbDa24fheIKBBOlB4Ds/GHj6KJyJSdwPPrecEJamEDJLp3kbeHJhExMyziOjCSHzT2jYfgfnjHJqH2Hddg3MZw0mZHk5QzJY7/Q7xwhCSJh3gd5+EL6Q/aPh8Igy6gG1n4ZHkdvp3Q4JkRxX5gbmcvjDKpcTZcsZ7/kR4pMYIctERJ8twRwMFVogVpqs6FPuu/FvSDCH0kwFNiCRbxh0pMAqnSihdKQngPxeIwr5kz63ff1aL4X0sC1Abfj4RHmzk7x2n0N4gIpCRdauQt5Q9L0bLGx+d4OoterrpY+sTwSH8/hCk6QUfcldq/wbyh3oUpyAj0L4Q7/wZTRmT1ZrCRuTb+Fn7Y5GjrutSnO0nC/aGeHJs4gP5WgQvS5fqpA53+EU+qh9Oi5RYGYL/fXbmTE6Ro9cpjT1PWv1Sy08HN4qA0tM+73fjBbRtWVpxDqkFrHhF3F0vWhNIrqaeYFpwzUYpawMnwuFJ4EGJ0xIUAoPcA5nbffAfQFZhlqWQ5UpIN2cgM+W5u6C9L/Zo4JA7rekKQ5kkbh3QwpMT5giKsRitIzMb/O71idRKF8+4+eURVwQoxFEj1CSdnf+DxBmyuUGpyIgTURVQMCNny0eFESpyLPuhhJckZXaMo0UQgy4fIhLRF0oRPkmIaEtfl5tEuXGoKnS1x6Sc0m20M55p+G3nmwkwsGNsnUsdqjxdv4WEOJUBkADvAv3xFKmI4lu1iX8PnavFDqPrW+fzxB2GEYlfaHam/ayh5QjFHPFqf/Z"/>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HN"/>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636912"/>
            <a:ext cx="3931121" cy="2793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5" y="2708920"/>
            <a:ext cx="4232911" cy="2721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5"/>
          <p:cNvSpPr txBox="1">
            <a:spLocks/>
          </p:cNvSpPr>
          <p:nvPr/>
        </p:nvSpPr>
        <p:spPr bwMode="auto">
          <a:xfrm>
            <a:off x="395536" y="5487367"/>
            <a:ext cx="4248472"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lnSpc>
                <a:spcPts val="5800"/>
              </a:lnSpc>
              <a:spcBef>
                <a:spcPct val="0"/>
              </a:spcBef>
              <a:spcAft>
                <a:spcPct val="0"/>
              </a:spcAft>
              <a:defRPr sz="5400" kern="1200">
                <a:solidFill>
                  <a:schemeClr val="tx1"/>
                </a:solidFill>
                <a:effectLst/>
                <a:latin typeface="Arial Narrow" panose="020B0606020202030204" pitchFamily="34" charset="0"/>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lgn="l" eaLnBrk="1" hangingPunct="1">
              <a:lnSpc>
                <a:spcPct val="100000"/>
              </a:lnSpc>
            </a:pPr>
            <a:r>
              <a:rPr lang="es-MX" altLang="en-US" sz="2200" dirty="0" smtClean="0">
                <a:solidFill>
                  <a:srgbClr val="002060"/>
                </a:solidFill>
                <a:ea typeface="ＭＳ Ｐゴシック" pitchFamily="34" charset="-128"/>
                <a:cs typeface="Arial" charset="0"/>
              </a:rPr>
              <a:t>Aeropuerto Toncontin (completo)</a:t>
            </a:r>
          </a:p>
          <a:p>
            <a:pPr algn="l" eaLnBrk="1" hangingPunct="1">
              <a:lnSpc>
                <a:spcPct val="100000"/>
              </a:lnSpc>
            </a:pPr>
            <a:r>
              <a:rPr lang="es-MX" altLang="en-US" sz="2200" dirty="0" smtClean="0">
                <a:solidFill>
                  <a:srgbClr val="002060"/>
                </a:solidFill>
                <a:ea typeface="ＭＳ Ｐゴシック" pitchFamily="34" charset="-128"/>
                <a:cs typeface="Arial" charset="0"/>
              </a:rPr>
              <a:t>Por iniciar o en implementación:</a:t>
            </a:r>
          </a:p>
          <a:p>
            <a:pPr algn="l" eaLnBrk="1" hangingPunct="1">
              <a:lnSpc>
                <a:spcPct val="100000"/>
              </a:lnSpc>
            </a:pPr>
            <a:r>
              <a:rPr lang="es-MX" altLang="en-US" sz="2200" dirty="0" smtClean="0">
                <a:solidFill>
                  <a:srgbClr val="002060"/>
                </a:solidFill>
                <a:ea typeface="ＭＳ Ｐゴシック" pitchFamily="34" charset="-128"/>
                <a:cs typeface="Arial" charset="0"/>
              </a:rPr>
              <a:t>La Ceiba, San Pedro Sula y Roatán.</a:t>
            </a:r>
          </a:p>
        </p:txBody>
      </p:sp>
      <p:sp>
        <p:nvSpPr>
          <p:cNvPr id="7" name="Title 5"/>
          <p:cNvSpPr txBox="1">
            <a:spLocks/>
          </p:cNvSpPr>
          <p:nvPr/>
        </p:nvSpPr>
        <p:spPr bwMode="auto">
          <a:xfrm>
            <a:off x="4932040" y="5487367"/>
            <a:ext cx="4248472" cy="11819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lnSpc>
                <a:spcPts val="5800"/>
              </a:lnSpc>
              <a:spcBef>
                <a:spcPct val="0"/>
              </a:spcBef>
              <a:spcAft>
                <a:spcPct val="0"/>
              </a:spcAft>
              <a:defRPr sz="5400" kern="1200">
                <a:solidFill>
                  <a:schemeClr val="tx1"/>
                </a:solidFill>
                <a:effectLst/>
                <a:latin typeface="Arial Narrow" panose="020B0606020202030204" pitchFamily="34" charset="0"/>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eaLnBrk="1" fontAlgn="base" hangingPunct="1">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a:lstStyle>
          <a:p>
            <a:pPr algn="l" eaLnBrk="1" hangingPunct="1">
              <a:lnSpc>
                <a:spcPct val="100000"/>
              </a:lnSpc>
            </a:pPr>
            <a:r>
              <a:rPr lang="es-MX" altLang="en-US" sz="2200" dirty="0" smtClean="0">
                <a:solidFill>
                  <a:srgbClr val="002060"/>
                </a:solidFill>
                <a:ea typeface="ＭＳ Ｐゴシック" pitchFamily="34" charset="-128"/>
                <a:cs typeface="Arial" charset="0"/>
              </a:rPr>
              <a:t>Valorar instalación de OSVI en principales puertos marítimos y fronteras terrestres.</a:t>
            </a:r>
          </a:p>
          <a:p>
            <a:pPr algn="l" eaLnBrk="1" hangingPunct="1">
              <a:lnSpc>
                <a:spcPct val="100000"/>
              </a:lnSpc>
            </a:pPr>
            <a:endParaRPr lang="es-HN" altLang="en-US" sz="2200" dirty="0" smtClean="0">
              <a:solidFill>
                <a:srgbClr val="002060"/>
              </a:solidFill>
              <a:ea typeface="ＭＳ Ｐゴシック" pitchFamily="34" charset="-128"/>
              <a:cs typeface="Arial" charset="0"/>
            </a:endParaRPr>
          </a:p>
          <a:p>
            <a:pPr algn="l" eaLnBrk="1" hangingPunct="1">
              <a:lnSpc>
                <a:spcPct val="100000"/>
              </a:lnSpc>
            </a:pPr>
            <a:r>
              <a:rPr lang="es-HN" altLang="en-US" sz="2200" dirty="0" smtClean="0">
                <a:solidFill>
                  <a:srgbClr val="002060"/>
                </a:solidFill>
                <a:ea typeface="ＭＳ Ｐゴシック" pitchFamily="34" charset="-128"/>
                <a:cs typeface="Arial" charset="0"/>
              </a:rPr>
              <a:t/>
            </a:r>
            <a:br>
              <a:rPr lang="es-HN" altLang="en-US" sz="2200" dirty="0" smtClean="0">
                <a:solidFill>
                  <a:srgbClr val="002060"/>
                </a:solidFill>
                <a:ea typeface="ＭＳ Ｐゴシック" pitchFamily="34" charset="-128"/>
                <a:cs typeface="Arial" charset="0"/>
              </a:rPr>
            </a:br>
            <a:endParaRPr lang="es-HN" altLang="en-US" sz="2200" dirty="0" smtClean="0">
              <a:solidFill>
                <a:srgbClr val="002060"/>
              </a:solidFill>
              <a:ea typeface="ＭＳ Ｐゴシック" pitchFamily="34" charset="-128"/>
              <a:cs typeface="Arial" charset="0"/>
            </a:endParaRPr>
          </a:p>
        </p:txBody>
      </p:sp>
    </p:spTree>
    <p:extLst>
      <p:ext uri="{BB962C8B-B14F-4D97-AF65-F5344CB8AC3E}">
        <p14:creationId xmlns:p14="http://schemas.microsoft.com/office/powerpoint/2010/main" val="163231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S 2013 Blanco">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OPS 2013 Blanco</Template>
  <TotalTime>0</TotalTime>
  <Words>4044</Words>
  <Application>Microsoft Office PowerPoint</Application>
  <PresentationFormat>Presentación en pantalla (4:3)</PresentationFormat>
  <Paragraphs>509</Paragraphs>
  <Slides>66</Slides>
  <Notes>23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66</vt:i4>
      </vt:variant>
    </vt:vector>
  </HeadingPairs>
  <TitlesOfParts>
    <vt:vector size="68" baseType="lpstr">
      <vt:lpstr>OPS 2013 Blanco</vt:lpstr>
      <vt:lpstr>Gráfico de Microsoft Excel</vt:lpstr>
      <vt:lpstr>                    “Retos en Salud, centro de debate de Seguridad del Siglo XXI”         </vt:lpstr>
      <vt:lpstr>Prevención de epidemias y fortalecimiento de Sistemas de Salud. Seguridad en materia de salud en las fronteras</vt:lpstr>
      <vt:lpstr>Brotes relevantes por chikungunya </vt:lpstr>
      <vt:lpstr>Presentación de PowerPoint</vt:lpstr>
      <vt:lpstr>Cólera en 2015</vt:lpstr>
      <vt:lpstr>MERS</vt:lpstr>
      <vt:lpstr>Plan de contención para Enfermedad por el virus del Ébola (EVE): países de la región LAC, caso Honduras.</vt:lpstr>
      <vt:lpstr>1. Conformación de un Comité Intersectorial Liderado por Ministerios de Salud</vt:lpstr>
      <vt:lpstr>2. Fortalecimiento de puntos de entrada, con la instalación de la Oficina de Vigilancia Sanitaria Internacional</vt:lpstr>
      <vt:lpstr>3. Preparación de protocolos para la EVE. </vt:lpstr>
      <vt:lpstr>4. Preparación de simulacros. </vt:lpstr>
      <vt:lpstr>Presentación de PowerPoint</vt:lpstr>
      <vt:lpstr>Presentación de PowerPoint</vt:lpstr>
      <vt:lpstr>Presentación de PowerPoint</vt:lpstr>
      <vt:lpstr>Presentación de PowerPoint</vt:lpstr>
      <vt:lpstr>Presentación de PowerPoint</vt:lpstr>
      <vt:lpstr>Presentación de PowerPoint</vt:lpstr>
      <vt:lpstr>Otra epidemia….</vt:lpstr>
      <vt:lpstr>Presentación de PowerPoint</vt:lpstr>
      <vt:lpstr>Entre 1980 y 2013</vt:lpstr>
      <vt:lpstr>Se estima que en América Latina hay entre  42.5 y 51.8 millones de niños menores de 18 años con sobrepeso y obesidad </vt:lpstr>
      <vt:lpstr>Estimaciones estandarizadas por edad de la prevalencia de sobrepeso y obesidad en hombres y mujeres menores y mayores de 20 años por subregiones</vt:lpstr>
      <vt:lpstr>Abordar los factores que promueven el aumento de peso</vt:lpstr>
      <vt:lpstr>OMS alerta sobre peligros de obesidad y Enfermedades Crónicas</vt:lpstr>
      <vt:lpstr>Enfermedades cardiovasculares</vt:lpstr>
      <vt:lpstr>Cáncer </vt:lpstr>
      <vt:lpstr>Retos para siglo XXI</vt:lpstr>
      <vt:lpstr>Presentación de PowerPoint</vt:lpstr>
      <vt:lpstr>Presentación de PowerPoint</vt:lpstr>
      <vt:lpstr>Presentación de PowerPoint</vt:lpstr>
      <vt:lpstr>Presentación de PowerPoint</vt:lpstr>
      <vt:lpstr>¿Qué necesita la población?</vt:lpstr>
      <vt:lpstr>Comunicación de Riesgo </vt:lpstr>
      <vt:lpstr>Riesgo Real y Riesgo Percibido</vt:lpstr>
      <vt:lpstr>Presentación de PowerPoint</vt:lpstr>
      <vt:lpstr> Normas Comunicación de Riesgos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Estrategia de Gestión Integrada EGI-Dengue/Chik</vt:lpstr>
      <vt:lpstr>Presentación de PowerPoint</vt:lpstr>
      <vt:lpstr>Presentación de PowerPoint</vt:lpstr>
      <vt:lpstr>Presentación de PowerPoint</vt:lpstr>
      <vt:lpstr>Presentación de PowerPoint</vt:lpstr>
      <vt:lpstr>Modelos de determinantes sociales de la salud</vt:lpstr>
      <vt:lpstr>¿Dónde incidir?</vt:lpstr>
      <vt:lpstr>¿Qué pensamos cuando hablamos de políticas de salud?</vt:lpstr>
      <vt:lpstr>Presentación de PowerPoint</vt:lpstr>
      <vt:lpstr>El reto de las ENT</vt:lpstr>
      <vt:lpstr>Presentación de PowerPoint</vt:lpstr>
      <vt:lpstr>Salud en Todas las Políticas</vt:lpstr>
      <vt:lpstr>Salud en Todas las Políticas</vt:lpstr>
      <vt:lpstr>El abordaje</vt:lpstr>
      <vt:lpstr>Un ejemplo de las posibles repercusiones de la incorporación de la salud a todas las políticas</vt:lpstr>
      <vt:lpstr>Retos </vt:lpstr>
      <vt:lpstr>Salud para todos en el siglo XXI</vt:lpstr>
      <vt:lpstr>Desafíos </vt:lpstr>
      <vt:lpstr>“La medicina es una ciencia social, y la política no es más que medicina en gran escala”</vt:lpstr>
      <vt:lpstr>Presentación de PowerPoint</vt:lpstr>
      <vt:lpstr>Presentación de PowerPoint</vt:lpstr>
      <vt:lpstr>Presencia en cada país y en el mundo: Capacidad para  Asistencia técnica, identificar buenas prácticas e intercambiar información</vt:lpstr>
      <vt:lpstr>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2013-10-04T17:11:58Z</dcterms:created>
  <dcterms:modified xsi:type="dcterms:W3CDTF">2015-09-09T22:39:56Z</dcterms:modified>
</cp:coreProperties>
</file>